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70" r:id="rId4"/>
    <p:sldId id="271" r:id="rId5"/>
    <p:sldId id="261" r:id="rId6"/>
    <p:sldId id="259" r:id="rId7"/>
    <p:sldId id="258" r:id="rId8"/>
    <p:sldId id="262" r:id="rId9"/>
    <p:sldId id="263" r:id="rId10"/>
    <p:sldId id="264" r:id="rId11"/>
    <p:sldId id="260" r:id="rId12"/>
    <p:sldId id="265" r:id="rId13"/>
    <p:sldId id="267" r:id="rId14"/>
    <p:sldId id="268" r:id="rId15"/>
  </p:sldIdLst>
  <p:sldSz cx="12192000" cy="6858000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F67A-AF2B-409E-9580-A7EF373B745A}" type="datetimeFigureOut">
              <a:rPr lang="de-CH" smtClean="0"/>
              <a:t>06.09.2018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0394-E8F6-420B-A11E-884396B536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994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45C0D-99D2-408E-80FD-637F324CD1F0}" type="datetimeFigureOut">
              <a:rPr lang="de-CH" smtClean="0"/>
              <a:t>06.09.2018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D30D-780C-4A10-ABD0-7C2F7481E8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05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FE18-4904-42BF-ADC8-F1D0FD6A836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019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FE18-4904-42BF-ADC8-F1D0FD6A836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580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FE18-4904-42BF-ADC8-F1D0FD6A8369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822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FE18-4904-42BF-ADC8-F1D0FD6A8369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957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FE18-4904-42BF-ADC8-F1D0FD6A836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909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Marc Chagall (1887-1985)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Der Kampf Jakobs mit dem Engel (1960-1966)</a:t>
            </a:r>
          </a:p>
        </p:txBody>
      </p:sp>
    </p:spTree>
    <p:extLst>
      <p:ext uri="{BB962C8B-B14F-4D97-AF65-F5344CB8AC3E}">
        <p14:creationId xmlns:p14="http://schemas.microsoft.com/office/powerpoint/2010/main" val="79473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8827">
            <a:extLst>
              <a:ext uri="{FF2B5EF4-FFF2-40B4-BE49-F238E27FC236}">
                <a16:creationId xmlns:a16="http://schemas.microsoft.com/office/drawing/2014/main" xmlns="" id="{8F1C01BC-1A6D-43CE-81AC-B04E4CDB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8" t="5929" r="11110" b="4229"/>
          <a:stretch/>
        </p:blipFill>
        <p:spPr bwMode="auto">
          <a:xfrm rot="5400000">
            <a:off x="4135491" y="-1940908"/>
            <a:ext cx="4261778" cy="10827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8664330" y="231001"/>
            <a:ext cx="24757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Der Prophet Jeremia weint über den Fall Jerusalems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1587333" y="5773645"/>
            <a:ext cx="60512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Ein Dorf. Es ist ziemlich sicher Witebsk, der Geburtsort und die </a:t>
            </a:r>
            <a:r>
              <a:rPr lang="de-CH" dirty="0" smtClean="0"/>
              <a:t>ursprüngliche Heimat </a:t>
            </a:r>
            <a:r>
              <a:rPr lang="de-CH" dirty="0" smtClean="0"/>
              <a:t>von Marc Chagall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996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8827">
            <a:extLst>
              <a:ext uri="{FF2B5EF4-FFF2-40B4-BE49-F238E27FC236}">
                <a16:creationId xmlns:a16="http://schemas.microsoft.com/office/drawing/2014/main" xmlns="" id="{8F1C01BC-1A6D-43CE-81AC-B04E4CDB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36154" r="30029" b="13720"/>
          <a:stretch/>
        </p:blipFill>
        <p:spPr bwMode="auto">
          <a:xfrm rot="5400000">
            <a:off x="2666999" y="665530"/>
            <a:ext cx="6858002" cy="5526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0569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08200" y="383550"/>
            <a:ext cx="4191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/>
              <a:t>Gedicht "Jakob" </a:t>
            </a:r>
            <a:r>
              <a:rPr lang="de-CH" sz="1400" b="1" dirty="0" smtClean="0"/>
              <a:t>von Nelly </a:t>
            </a:r>
            <a:r>
              <a:rPr lang="de-CH" sz="1400" b="1" dirty="0"/>
              <a:t>Sachs </a:t>
            </a:r>
            <a:r>
              <a:rPr lang="de-CH" sz="1400" b="1" dirty="0" smtClean="0"/>
              <a:t> (1891-1970)</a:t>
            </a:r>
          </a:p>
          <a:p>
            <a:endParaRPr lang="de-CH" sz="1400" dirty="0"/>
          </a:p>
          <a:p>
            <a:r>
              <a:rPr lang="de-CH" sz="1400" dirty="0" smtClean="0"/>
              <a:t>O </a:t>
            </a:r>
            <a:r>
              <a:rPr lang="de-CH" sz="1400" dirty="0"/>
              <a:t>Israel,</a:t>
            </a:r>
          </a:p>
          <a:p>
            <a:r>
              <a:rPr lang="de-CH" sz="1400" dirty="0"/>
              <a:t>Erstling im Morgengrauenkampf</a:t>
            </a:r>
          </a:p>
          <a:p>
            <a:r>
              <a:rPr lang="de-CH" sz="1400" dirty="0"/>
              <a:t>wo alle Geburt mit Blut</a:t>
            </a:r>
          </a:p>
          <a:p>
            <a:r>
              <a:rPr lang="de-CH" sz="1400" dirty="0"/>
              <a:t>auf der Dämmerung geschrieben steht.</a:t>
            </a:r>
          </a:p>
          <a:p>
            <a:r>
              <a:rPr lang="de-CH" sz="1400" dirty="0"/>
              <a:t>O das spitze Messer des Hahnenschreis</a:t>
            </a:r>
          </a:p>
          <a:p>
            <a:r>
              <a:rPr lang="de-CH" sz="1400" dirty="0"/>
              <a:t>der Menschheit ins Herz gestochen,</a:t>
            </a:r>
          </a:p>
          <a:p>
            <a:r>
              <a:rPr lang="de-CH" sz="1400" dirty="0"/>
              <a:t>o die Wunde zwischen Nacht und Tag</a:t>
            </a:r>
          </a:p>
          <a:p>
            <a:r>
              <a:rPr lang="de-CH" sz="1400" dirty="0"/>
              <a:t>die unser Wohnort ist!</a:t>
            </a:r>
          </a:p>
          <a:p>
            <a:endParaRPr lang="de-CH" sz="1400" dirty="0"/>
          </a:p>
          <a:p>
            <a:r>
              <a:rPr lang="de-CH" sz="1400" dirty="0" smtClean="0"/>
              <a:t>Vorkämpfer</a:t>
            </a:r>
            <a:r>
              <a:rPr lang="de-CH" sz="1400" dirty="0"/>
              <a:t>,</a:t>
            </a:r>
          </a:p>
          <a:p>
            <a:r>
              <a:rPr lang="de-CH" sz="1400" dirty="0"/>
              <a:t>im kreißenden Fleisch der Gestirne</a:t>
            </a:r>
          </a:p>
          <a:p>
            <a:r>
              <a:rPr lang="de-CH" sz="1400" dirty="0"/>
              <a:t>in der </a:t>
            </a:r>
            <a:r>
              <a:rPr lang="de-CH" sz="1400" dirty="0" err="1"/>
              <a:t>Nachtwachentrauer</a:t>
            </a:r>
            <a:endParaRPr lang="de-CH" sz="1400" dirty="0"/>
          </a:p>
          <a:p>
            <a:r>
              <a:rPr lang="de-CH" sz="1400" dirty="0"/>
              <a:t>daraus ein Vogellied weint.</a:t>
            </a:r>
          </a:p>
          <a:p>
            <a:endParaRPr lang="de-CH" sz="1400" dirty="0"/>
          </a:p>
          <a:p>
            <a:r>
              <a:rPr lang="de-CH" sz="1400" dirty="0" smtClean="0"/>
              <a:t>O </a:t>
            </a:r>
            <a:r>
              <a:rPr lang="de-CH" sz="1400" dirty="0"/>
              <a:t>Israel,</a:t>
            </a:r>
          </a:p>
          <a:p>
            <a:r>
              <a:rPr lang="de-CH" sz="1400" dirty="0"/>
              <a:t>du einmal zur Seligkeit endlich</a:t>
            </a:r>
          </a:p>
          <a:p>
            <a:r>
              <a:rPr lang="de-CH" sz="1400" dirty="0"/>
              <a:t>Entbundener – </a:t>
            </a:r>
          </a:p>
          <a:p>
            <a:r>
              <a:rPr lang="de-CH" sz="1400" dirty="0"/>
              <a:t>des Morgentaus tröpfelnde Gnade</a:t>
            </a:r>
          </a:p>
          <a:p>
            <a:r>
              <a:rPr lang="de-CH" sz="1400" dirty="0"/>
              <a:t>auf deinem Haupt – </a:t>
            </a:r>
          </a:p>
          <a:p>
            <a:endParaRPr lang="de-CH" sz="1400" dirty="0"/>
          </a:p>
          <a:p>
            <a:r>
              <a:rPr lang="de-CH" sz="1400" dirty="0" smtClean="0"/>
              <a:t>Seliger </a:t>
            </a:r>
            <a:r>
              <a:rPr lang="de-CH" sz="1400" dirty="0"/>
              <a:t>für uns,</a:t>
            </a:r>
          </a:p>
          <a:p>
            <a:r>
              <a:rPr lang="de-CH" sz="1400" dirty="0"/>
              <a:t>die in Vergessenheit Verkauften,</a:t>
            </a:r>
          </a:p>
          <a:p>
            <a:r>
              <a:rPr lang="de-CH" sz="1400" dirty="0"/>
              <a:t>ächzend im Treibeis</a:t>
            </a:r>
          </a:p>
          <a:p>
            <a:r>
              <a:rPr lang="de-CH" sz="1400" dirty="0"/>
              <a:t>von Tod und Auferstehung</a:t>
            </a:r>
          </a:p>
          <a:p>
            <a:r>
              <a:rPr lang="de-CH" sz="1400" dirty="0"/>
              <a:t>und vom schweren Engel über uns</a:t>
            </a:r>
          </a:p>
          <a:p>
            <a:r>
              <a:rPr lang="de-CH" sz="1400" dirty="0"/>
              <a:t>zu Gott verrenkt</a:t>
            </a:r>
          </a:p>
          <a:p>
            <a:r>
              <a:rPr lang="de-CH" sz="1400" dirty="0"/>
              <a:t>wie du!"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369" y="704300"/>
            <a:ext cx="3949431" cy="49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4182556-A15C-4BA2-B1F8-4A12B0C4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5294" r="5684" b="45996"/>
          <a:stretch/>
        </p:blipFill>
        <p:spPr bwMode="auto">
          <a:xfrm>
            <a:off x="2453639" y="0"/>
            <a:ext cx="7620001" cy="69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172700" y="2425700"/>
            <a:ext cx="181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Jakobsfenster </a:t>
            </a:r>
          </a:p>
          <a:p>
            <a:endParaRPr lang="de-CH" dirty="0"/>
          </a:p>
          <a:p>
            <a:r>
              <a:rPr lang="de-CH" dirty="0" err="1" smtClean="0"/>
              <a:t>Fraumünster</a:t>
            </a:r>
            <a:r>
              <a:rPr lang="de-CH" dirty="0" smtClean="0"/>
              <a:t> in Zürich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504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4182556-A15C-4BA2-B1F8-4A12B0C4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5295" r="5684" b="5074"/>
          <a:stretch/>
        </p:blipFill>
        <p:spPr bwMode="auto">
          <a:xfrm>
            <a:off x="2290106" y="0"/>
            <a:ext cx="4106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0" y="355895"/>
            <a:ext cx="4870875" cy="60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5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Biographie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89212" y="1333500"/>
            <a:ext cx="8915400" cy="45777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b="1" dirty="0"/>
              <a:t>1887: </a:t>
            </a:r>
            <a:endParaRPr lang="de-CH" b="1" dirty="0" smtClean="0"/>
          </a:p>
          <a:p>
            <a:pPr marL="0" indent="0">
              <a:buNone/>
            </a:pPr>
            <a:r>
              <a:rPr lang="de-CH" dirty="0" smtClean="0"/>
              <a:t>Geburt bei Witebsk (Weissrussland). Wächst als ältestes von </a:t>
            </a:r>
            <a:r>
              <a:rPr lang="de-CH" dirty="0"/>
              <a:t>9 </a:t>
            </a:r>
            <a:r>
              <a:rPr lang="de-CH" dirty="0" smtClean="0"/>
              <a:t>Kindern </a:t>
            </a:r>
            <a:r>
              <a:rPr lang="de-CH" dirty="0"/>
              <a:t>in einer einfachen jüdischen Familie </a:t>
            </a:r>
            <a:r>
              <a:rPr lang="de-CH" dirty="0" smtClean="0"/>
              <a:t>auf. Geburtsname: Moishe Segal</a:t>
            </a:r>
          </a:p>
          <a:p>
            <a:pPr marL="0" indent="0">
              <a:buNone/>
            </a:pPr>
            <a:r>
              <a:rPr lang="de-CH" dirty="0" smtClean="0"/>
              <a:t>«Marc Chagall» </a:t>
            </a:r>
            <a:r>
              <a:rPr lang="de-CH" dirty="0"/>
              <a:t>ist </a:t>
            </a:r>
            <a:r>
              <a:rPr lang="de-CH" dirty="0" smtClean="0"/>
              <a:t>sein Künstlername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b="1" dirty="0" smtClean="0"/>
              <a:t>1908:</a:t>
            </a:r>
          </a:p>
          <a:p>
            <a:pPr marL="0" indent="0">
              <a:buNone/>
            </a:pPr>
            <a:r>
              <a:rPr lang="de-CH" dirty="0" smtClean="0"/>
              <a:t>Malunterricht in St. Petersburg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1910:</a:t>
            </a:r>
          </a:p>
          <a:p>
            <a:pPr marL="0" indent="0">
              <a:buNone/>
            </a:pPr>
            <a:r>
              <a:rPr lang="de-CH" dirty="0" smtClean="0"/>
              <a:t>Atelier in Paris (dank eines Stipendiums). </a:t>
            </a:r>
            <a:r>
              <a:rPr lang="de-CH" smtClean="0"/>
              <a:t>Freundschaft </a:t>
            </a:r>
            <a:r>
              <a:rPr lang="de-CH" dirty="0" smtClean="0"/>
              <a:t>mit Malern und Literaten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b="1" dirty="0" smtClean="0"/>
              <a:t>1911:</a:t>
            </a:r>
          </a:p>
          <a:p>
            <a:pPr marL="0" indent="0">
              <a:buNone/>
            </a:pPr>
            <a:r>
              <a:rPr lang="de-CH" dirty="0" smtClean="0"/>
              <a:t>Chagall stellt Bilder aus im «Salon der Unabhängigen» und im Herbstsalon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37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Biographie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89212" y="1333500"/>
            <a:ext cx="8915400" cy="527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b="1" dirty="0" smtClean="0"/>
              <a:t>1914: </a:t>
            </a:r>
          </a:p>
          <a:p>
            <a:pPr marL="0" indent="0">
              <a:buNone/>
            </a:pPr>
            <a:r>
              <a:rPr lang="de-CH" dirty="0" smtClean="0"/>
              <a:t>Rückkehr in die Heimat und Heirat mit Bella Rosenfeld. Erster </a:t>
            </a:r>
            <a:r>
              <a:rPr lang="de-CH" dirty="0"/>
              <a:t>W</a:t>
            </a:r>
            <a:r>
              <a:rPr lang="de-CH" dirty="0" smtClean="0"/>
              <a:t>eltkrieg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1916:</a:t>
            </a:r>
          </a:p>
          <a:p>
            <a:pPr marL="0" indent="0">
              <a:buNone/>
            </a:pPr>
            <a:r>
              <a:rPr lang="de-CH" dirty="0" smtClean="0"/>
              <a:t>Geburt von Tochter Ida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1918:</a:t>
            </a:r>
          </a:p>
          <a:p>
            <a:pPr marL="0" indent="0">
              <a:buNone/>
            </a:pPr>
            <a:r>
              <a:rPr lang="de-CH" dirty="0" smtClean="0"/>
              <a:t>Gründung einer modernen Kunstschule in Witebsk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1922:</a:t>
            </a:r>
          </a:p>
          <a:p>
            <a:pPr marL="0" indent="0">
              <a:buNone/>
            </a:pPr>
            <a:r>
              <a:rPr lang="de-CH" dirty="0" smtClean="0"/>
              <a:t>Chagall verlässt seine Heimat endgültig und zieht nach </a:t>
            </a:r>
            <a:r>
              <a:rPr lang="de-CH" dirty="0" smtClean="0"/>
              <a:t>Paris 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1933:</a:t>
            </a:r>
          </a:p>
          <a:p>
            <a:pPr marL="0" indent="0">
              <a:buNone/>
            </a:pPr>
            <a:r>
              <a:rPr lang="de-CH" dirty="0" smtClean="0"/>
              <a:t>Ausstellung in der Kunsthalle Basel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4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Biographie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89212" y="1651000"/>
            <a:ext cx="8915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/>
              <a:t>1938:</a:t>
            </a:r>
          </a:p>
          <a:p>
            <a:pPr marL="0" indent="0">
              <a:buNone/>
            </a:pPr>
            <a:r>
              <a:rPr lang="de-CH" dirty="0" smtClean="0"/>
              <a:t>Emigration in die USA</a:t>
            </a:r>
          </a:p>
          <a:p>
            <a:pPr marL="0" indent="0">
              <a:buNone/>
            </a:pPr>
            <a:r>
              <a:rPr lang="de-CH" dirty="0" smtClean="0"/>
              <a:t>Atelier in Paris (dank eines Stipendiums). </a:t>
            </a:r>
            <a:r>
              <a:rPr lang="de-CH" dirty="0" smtClean="0"/>
              <a:t>Freundschaft </a:t>
            </a:r>
            <a:r>
              <a:rPr lang="de-CH" dirty="0" smtClean="0"/>
              <a:t>mit Malern und Literaten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b="1" dirty="0" smtClean="0"/>
              <a:t>1944:</a:t>
            </a:r>
          </a:p>
          <a:p>
            <a:pPr marL="0" indent="0">
              <a:buNone/>
            </a:pPr>
            <a:r>
              <a:rPr lang="de-CH" dirty="0" smtClean="0"/>
              <a:t>Tod seiner Frau Bella. Krise. Reisen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b="1" dirty="0" smtClean="0"/>
              <a:t>1952:</a:t>
            </a:r>
          </a:p>
          <a:p>
            <a:pPr marL="0" indent="0">
              <a:buNone/>
            </a:pPr>
            <a:r>
              <a:rPr lang="de-CH" dirty="0" smtClean="0"/>
              <a:t>Heirat mit Valentina Brodsky</a:t>
            </a:r>
            <a:r>
              <a:rPr lang="de-CH" dirty="0" smtClean="0"/>
              <a:t>. Viele </a:t>
            </a:r>
            <a:r>
              <a:rPr lang="de-CH" dirty="0" smtClean="0"/>
              <a:t>Reisen. Niederlassung in St. Paul de </a:t>
            </a:r>
            <a:r>
              <a:rPr lang="de-CH" dirty="0" err="1" smtClean="0"/>
              <a:t>Vence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b="1" dirty="0" smtClean="0"/>
              <a:t>1985:</a:t>
            </a:r>
          </a:p>
          <a:p>
            <a:pPr marL="0" indent="0">
              <a:buNone/>
            </a:pPr>
            <a:r>
              <a:rPr lang="de-CH" dirty="0" smtClean="0"/>
              <a:t>Tod in St. Paul de </a:t>
            </a:r>
            <a:r>
              <a:rPr lang="de-CH" dirty="0" err="1" smtClean="0"/>
              <a:t>Vence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0419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8827">
            <a:extLst>
              <a:ext uri="{FF2B5EF4-FFF2-40B4-BE49-F238E27FC236}">
                <a16:creationId xmlns:a16="http://schemas.microsoft.com/office/drawing/2014/main" xmlns="" id="{8F1C01BC-1A6D-43CE-81AC-B04E4CDB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5929" r="11110" b="4229"/>
          <a:stretch/>
        </p:blipFill>
        <p:spPr bwMode="auto">
          <a:xfrm rot="5400000">
            <a:off x="2672642" y="667714"/>
            <a:ext cx="6846716" cy="5511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9156700" y="508000"/>
            <a:ext cx="23241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Tiefe Blautöne: Der Kampf findet in der tiefen Nacht statt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863600" y="1663700"/>
            <a:ext cx="200660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Engel: eine Traumgestalt</a:t>
            </a:r>
          </a:p>
          <a:p>
            <a:r>
              <a:rPr lang="de-CH" dirty="0" smtClean="0"/>
              <a:t>Federn wie Blätter. Dynamisch, grösser als Jakob.</a:t>
            </a:r>
          </a:p>
          <a:p>
            <a:r>
              <a:rPr lang="de-CH" dirty="0" smtClean="0"/>
              <a:t>Seine rechte Hand auf dem Körper: Segnungsgeste. Ende des Kampfes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453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8827">
            <a:extLst>
              <a:ext uri="{FF2B5EF4-FFF2-40B4-BE49-F238E27FC236}">
                <a16:creationId xmlns:a16="http://schemas.microsoft.com/office/drawing/2014/main" xmlns="" id="{8F1C01BC-1A6D-43CE-81AC-B04E4CDB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t="5344" r="40832" b="3166"/>
          <a:stretch/>
        </p:blipFill>
        <p:spPr bwMode="auto">
          <a:xfrm rot="5400000">
            <a:off x="2912986" y="-2912987"/>
            <a:ext cx="6858000" cy="1268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2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8827">
            <a:extLst>
              <a:ext uri="{FF2B5EF4-FFF2-40B4-BE49-F238E27FC236}">
                <a16:creationId xmlns:a16="http://schemas.microsoft.com/office/drawing/2014/main" xmlns="" id="{8F1C01BC-1A6D-43CE-81AC-B04E4CDB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1" t="36154" r="40832" b="13720"/>
          <a:stretch/>
        </p:blipFill>
        <p:spPr bwMode="auto">
          <a:xfrm rot="5400000">
            <a:off x="2012048" y="-2118730"/>
            <a:ext cx="8228861" cy="1246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6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8827">
            <a:extLst>
              <a:ext uri="{FF2B5EF4-FFF2-40B4-BE49-F238E27FC236}">
                <a16:creationId xmlns:a16="http://schemas.microsoft.com/office/drawing/2014/main" xmlns="" id="{8F1C01BC-1A6D-43CE-81AC-B04E4CDB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51158" r="48812" b="4229"/>
          <a:stretch/>
        </p:blipFill>
        <p:spPr bwMode="auto">
          <a:xfrm rot="5400000">
            <a:off x="3071778" y="1031962"/>
            <a:ext cx="6745968" cy="4906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728439" y="529939"/>
            <a:ext cx="208022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Ineinander verschlungenes Hochzeitspaar nahe eines Brunnens: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Jakob </a:t>
            </a:r>
            <a:r>
              <a:rPr lang="de-CH" dirty="0" smtClean="0"/>
              <a:t>und Rahel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91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8827">
            <a:extLst>
              <a:ext uri="{FF2B5EF4-FFF2-40B4-BE49-F238E27FC236}">
                <a16:creationId xmlns:a16="http://schemas.microsoft.com/office/drawing/2014/main" xmlns="" id="{8F1C01BC-1A6D-43CE-81AC-B04E4CDB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5929" r="48382" b="59565"/>
          <a:stretch/>
        </p:blipFill>
        <p:spPr bwMode="auto">
          <a:xfrm rot="5400000">
            <a:off x="3475974" y="1518060"/>
            <a:ext cx="6858000" cy="382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9156700" y="508000"/>
            <a:ext cx="2324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Hochzeit von Jakob mit Rahel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2270369" y="508000"/>
            <a:ext cx="2006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Goldener Hahn: Künder der Morgenröte,</a:t>
            </a:r>
          </a:p>
          <a:p>
            <a:r>
              <a:rPr lang="de-CH" dirty="0" smtClean="0"/>
              <a:t>Symbol der Hoffnung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9337431" y="2743200"/>
            <a:ext cx="21433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Josefsgeschichte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4813311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394</Words>
  <Application>Microsoft Office PowerPoint</Application>
  <PresentationFormat>Breitbild</PresentationFormat>
  <Paragraphs>91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Fetzen</vt:lpstr>
      <vt:lpstr>Marc Chagall (1887-1985) </vt:lpstr>
      <vt:lpstr>Biographie</vt:lpstr>
      <vt:lpstr>Biographie</vt:lpstr>
      <vt:lpstr>Biographie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 Chagall Der Kampf Jakobs mit dem Engel (1960-1966)</dc:title>
  <dc:creator>Cornelia Nussberger</dc:creator>
  <cp:lastModifiedBy>Bieri Annemarie</cp:lastModifiedBy>
  <cp:revision>11</cp:revision>
  <cp:lastPrinted>2018-09-06T05:53:07Z</cp:lastPrinted>
  <dcterms:created xsi:type="dcterms:W3CDTF">2018-03-07T07:13:42Z</dcterms:created>
  <dcterms:modified xsi:type="dcterms:W3CDTF">2018-09-06T15:52:56Z</dcterms:modified>
</cp:coreProperties>
</file>