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Lst>
  <p:notesMasterIdLst>
    <p:notesMasterId r:id="rId10"/>
  </p:notesMasterIdLst>
  <p:handoutMasterIdLst>
    <p:handoutMasterId r:id="rId11"/>
  </p:handoutMasterIdLst>
  <p:sldIdLst>
    <p:sldId id="256" r:id="rId3"/>
    <p:sldId id="337" r:id="rId4"/>
    <p:sldId id="315" r:id="rId5"/>
    <p:sldId id="323" r:id="rId6"/>
    <p:sldId id="324" r:id="rId7"/>
    <p:sldId id="326" r:id="rId8"/>
    <p:sldId id="338" r:id="rId9"/>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05">
          <p15:clr>
            <a:srgbClr val="A4A3A4"/>
          </p15:clr>
        </p15:guide>
        <p15:guide id="2" orient="horz" pos="3252">
          <p15:clr>
            <a:srgbClr val="A4A3A4"/>
          </p15:clr>
        </p15:guide>
        <p15:guide id="3" orient="horz" pos="771">
          <p15:clr>
            <a:srgbClr val="A4A3A4"/>
          </p15:clr>
        </p15:guide>
        <p15:guide id="4" orient="horz" pos="164">
          <p15:clr>
            <a:srgbClr val="A4A3A4"/>
          </p15:clr>
        </p15:guide>
        <p15:guide id="5" orient="horz" pos="1278">
          <p15:clr>
            <a:srgbClr val="A4A3A4"/>
          </p15:clr>
        </p15:guide>
        <p15:guide id="6" orient="horz" pos="2387">
          <p15:clr>
            <a:srgbClr val="A4A3A4"/>
          </p15:clr>
        </p15:guide>
        <p15:guide id="7" orient="horz" pos="3922">
          <p15:clr>
            <a:srgbClr val="A4A3A4"/>
          </p15:clr>
        </p15:guide>
        <p15:guide id="8" orient="horz" pos="1071">
          <p15:clr>
            <a:srgbClr val="A4A3A4"/>
          </p15:clr>
        </p15:guide>
        <p15:guide id="9" orient="horz" pos="1162">
          <p15:clr>
            <a:srgbClr val="A4A3A4"/>
          </p15:clr>
        </p15:guide>
        <p15:guide id="10" pos="3474">
          <p15:clr>
            <a:srgbClr val="A4A3A4"/>
          </p15:clr>
        </p15:guide>
        <p15:guide id="11" pos="5396">
          <p15:clr>
            <a:srgbClr val="A4A3A4"/>
          </p15:clr>
        </p15:guide>
        <p15:guide id="12" pos="539">
          <p15:clr>
            <a:srgbClr val="A4A3A4"/>
          </p15:clr>
        </p15:guide>
        <p15:guide id="13" pos="5225">
          <p15:clr>
            <a:srgbClr val="A4A3A4"/>
          </p15:clr>
        </p15:guide>
        <p15:guide id="14" pos="3324">
          <p15:clr>
            <a:srgbClr val="A4A3A4"/>
          </p15:clr>
        </p15:guide>
        <p15:guide id="15" pos="374">
          <p15:clr>
            <a:srgbClr val="A4A3A4"/>
          </p15:clr>
        </p15:guide>
        <p15:guide id="16" pos="2303">
          <p15:clr>
            <a:srgbClr val="A4A3A4"/>
          </p15:clr>
        </p15:guide>
        <p15:guide id="17" pos="2446">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CCB4"/>
    <a:srgbClr val="C7EFB3"/>
    <a:srgbClr val="D6BDDD"/>
    <a:srgbClr val="F7D48D"/>
    <a:srgbClr val="797979"/>
    <a:srgbClr val="B9B3B6"/>
    <a:srgbClr val="86C4EE"/>
    <a:srgbClr val="CACED4"/>
    <a:srgbClr val="F9D7F0"/>
    <a:srgbClr val="98B0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showGuides="1">
      <p:cViewPr varScale="1">
        <p:scale>
          <a:sx n="100" d="100"/>
          <a:sy n="100" d="100"/>
        </p:scale>
        <p:origin x="174" y="84"/>
      </p:cViewPr>
      <p:guideLst>
        <p:guide orient="horz" pos="3505"/>
        <p:guide orient="horz" pos="3252"/>
        <p:guide orient="horz" pos="771"/>
        <p:guide orient="horz" pos="164"/>
        <p:guide orient="horz" pos="1278"/>
        <p:guide orient="horz" pos="2387"/>
        <p:guide orient="horz" pos="3922"/>
        <p:guide orient="horz" pos="1071"/>
        <p:guide orient="horz" pos="1162"/>
        <p:guide pos="3474"/>
        <p:guide pos="5396"/>
        <p:guide pos="539"/>
        <p:guide pos="5225"/>
        <p:guide pos="3324"/>
        <p:guide pos="374"/>
        <p:guide pos="2303"/>
        <p:guide pos="24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51" d="100"/>
          <a:sy n="51" d="100"/>
        </p:scale>
        <p:origin x="-1884"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4E0A18D3-E9C9-485D-9AEC-D50EC46873BC}" type="datetimeFigureOut">
              <a:rPr lang="de-CH" smtClean="0"/>
              <a:pPr/>
              <a:t>26.10.2016</a:t>
            </a:fld>
            <a:endParaRPr lang="de-CH"/>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3516D9B5-8E72-4533-A47B-AA6087A87801}" type="slidenum">
              <a:rPr lang="de-CH" smtClean="0"/>
              <a:pPr/>
              <a:t>‹Nr.›</a:t>
            </a:fld>
            <a:endParaRPr lang="de-CH"/>
          </a:p>
        </p:txBody>
      </p:sp>
    </p:spTree>
    <p:extLst>
      <p:ext uri="{BB962C8B-B14F-4D97-AF65-F5344CB8AC3E}">
        <p14:creationId xmlns:p14="http://schemas.microsoft.com/office/powerpoint/2010/main" val="3080728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3FC515EF-21D0-4831-955F-3A8E42BE88DC}" type="datetimeFigureOut">
              <a:rPr lang="de-CH" smtClean="0"/>
              <a:pPr/>
              <a:t>26.10.2016</a:t>
            </a:fld>
            <a:endParaRPr lang="de-CH"/>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4BC6563C-F6A4-4776-B5C3-7A051607615D}" type="slidenum">
              <a:rPr lang="de-CH" smtClean="0"/>
              <a:pPr/>
              <a:t>‹Nr.›</a:t>
            </a:fld>
            <a:endParaRPr lang="de-CH"/>
          </a:p>
        </p:txBody>
      </p:sp>
    </p:spTree>
    <p:extLst>
      <p:ext uri="{BB962C8B-B14F-4D97-AF65-F5344CB8AC3E}">
        <p14:creationId xmlns:p14="http://schemas.microsoft.com/office/powerpoint/2010/main" val="935687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CH" sz="1200" dirty="0" smtClean="0"/>
              <a:t>Ausführungen zu:</a:t>
            </a:r>
          </a:p>
          <a:p>
            <a:pPr>
              <a:buFont typeface="Arial" pitchFamily="34" charset="0"/>
              <a:buChar char="•"/>
            </a:pPr>
            <a:r>
              <a:rPr lang="de-CH" sz="1200" dirty="0" smtClean="0"/>
              <a:t>Die Kirchgemeinde als Teil der weltweiten Kirche</a:t>
            </a:r>
          </a:p>
          <a:p>
            <a:pPr>
              <a:buFont typeface="Arial" pitchFamily="34" charset="0"/>
              <a:buChar char="•"/>
            </a:pPr>
            <a:r>
              <a:rPr lang="de-CH" sz="1200" dirty="0" smtClean="0"/>
              <a:t>Aufbau</a:t>
            </a:r>
            <a:r>
              <a:rPr lang="de-CH" sz="1200" baseline="0" dirty="0" smtClean="0"/>
              <a:t> der Reformierten Kirchen Bern-Jura-Solothurn</a:t>
            </a:r>
          </a:p>
          <a:p>
            <a:pPr>
              <a:buFont typeface="Arial" pitchFamily="34" charset="0"/>
              <a:buChar char="•"/>
            </a:pPr>
            <a:r>
              <a:rPr lang="de-CH" sz="1200" baseline="0" dirty="0" smtClean="0"/>
              <a:t>Die innerkirchlichen Gesetzgebungen</a:t>
            </a:r>
          </a:p>
          <a:p>
            <a:pPr>
              <a:buFont typeface="Arial" pitchFamily="34" charset="0"/>
              <a:buChar char="•"/>
            </a:pPr>
            <a:r>
              <a:rPr lang="de-CH" sz="1200" baseline="0" dirty="0" smtClean="0"/>
              <a:t>Die Aufgaben des KGR</a:t>
            </a:r>
          </a:p>
          <a:p>
            <a:pPr>
              <a:buFont typeface="Arial" pitchFamily="34" charset="0"/>
              <a:buChar char="•"/>
            </a:pPr>
            <a:r>
              <a:rPr lang="de-CH" sz="1200" baseline="0" dirty="0" smtClean="0"/>
              <a:t>Die Zusammenarbeit zwischen KGR und Mitarbeitenden</a:t>
            </a:r>
          </a:p>
          <a:p>
            <a:pPr>
              <a:buFont typeface="Arial" pitchFamily="34" charset="0"/>
              <a:buChar char="•"/>
            </a:pPr>
            <a:r>
              <a:rPr lang="de-CH" sz="1200" baseline="0" dirty="0" smtClean="0"/>
              <a:t>Die Angebote von Refbejuso zuhanden der KGs</a:t>
            </a:r>
            <a:fld id="{25942EC3-67EC-4B7E-9B56-9A947F7938A6}" type="slidenum">
              <a:rPr lang="de-CH" sz="1200" baseline="0" smtClean="0"/>
              <a:pPr>
                <a:buFont typeface="Arial" pitchFamily="34" charset="0"/>
                <a:buChar char="•"/>
              </a:pPr>
              <a:t>1</a:t>
            </a:fld>
            <a:fld id="{FA940123-2258-4F43-A63D-6690ECB49CDA}" type="slidenum">
              <a:rPr lang="de-CH" sz="1200" baseline="0" smtClean="0"/>
              <a:pPr>
                <a:buFont typeface="Arial" pitchFamily="34" charset="0"/>
                <a:buChar char="•"/>
              </a:pPr>
              <a:t>1</a:t>
            </a:fld>
            <a:fld id="{B2489B2A-6828-48B9-AE24-DB948E3153A0}" type="slidenum">
              <a:rPr lang="de-CH" sz="1200" baseline="0" smtClean="0"/>
              <a:pPr>
                <a:buFont typeface="Arial" pitchFamily="34" charset="0"/>
                <a:buChar char="•"/>
              </a:pPr>
              <a:t>1</a:t>
            </a:fld>
            <a:fld id="{2B44421F-EE05-4A24-9691-A6BC99AAD988}" type="slidenum">
              <a:rPr lang="de-CH" sz="1200" baseline="0" smtClean="0"/>
              <a:pPr>
                <a:buFont typeface="Arial" pitchFamily="34" charset="0"/>
                <a:buChar char="•"/>
              </a:pPr>
              <a:t>1</a:t>
            </a:fld>
            <a:fld id="{97073A36-2785-493B-966A-808F9711882D}" type="slidenum">
              <a:rPr lang="de-CH" sz="1200" baseline="0" smtClean="0"/>
              <a:pPr>
                <a:buFont typeface="Arial" pitchFamily="34" charset="0"/>
                <a:buChar char="•"/>
              </a:pPr>
              <a:t>1</a:t>
            </a:fld>
            <a:endParaRPr lang="de-CH" sz="1200" dirty="0" smtClean="0"/>
          </a:p>
        </p:txBody>
      </p:sp>
      <p:sp>
        <p:nvSpPr>
          <p:cNvPr id="4" name="Foliennummernplatzhalter 3"/>
          <p:cNvSpPr>
            <a:spLocks noGrp="1"/>
          </p:cNvSpPr>
          <p:nvPr>
            <p:ph type="sldNum" sz="quarter" idx="10"/>
          </p:nvPr>
        </p:nvSpPr>
        <p:spPr/>
        <p:txBody>
          <a:bodyPr/>
          <a:lstStyle/>
          <a:p>
            <a:fld id="{4BC6563C-F6A4-4776-B5C3-7A051607615D}" type="slidenum">
              <a:rPr lang="de-CH" smtClean="0"/>
              <a:pPr/>
              <a:t>1</a:t>
            </a:fld>
            <a:endParaRPr lang="de-CH"/>
          </a:p>
        </p:txBody>
      </p:sp>
    </p:spTree>
    <p:extLst>
      <p:ext uri="{BB962C8B-B14F-4D97-AF65-F5344CB8AC3E}">
        <p14:creationId xmlns:p14="http://schemas.microsoft.com/office/powerpoint/2010/main" val="77368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eaLnBrk="1" hangingPunct="1"/>
            <a:endParaRPr lang="de-CH" dirty="0" smtClean="0"/>
          </a:p>
          <a:p>
            <a:pPr eaLnBrk="1" hangingPunct="1"/>
            <a:r>
              <a:rPr lang="de-CH" sz="1200" dirty="0" smtClean="0"/>
              <a:t>Die Kirchenverfassung sagt jedoch deutlich, dass die Kirchgemeinden verpflichtet sind, die Beschlüsse der Kirchensynode und die Anordnungen des Synodalrates gewissenhaft umzusetzen. </a:t>
            </a:r>
          </a:p>
          <a:p>
            <a:pPr eaLnBrk="1" hangingPunct="1"/>
            <a:endParaRPr lang="de-CH" sz="1200" dirty="0" smtClean="0"/>
          </a:p>
          <a:p>
            <a:pPr eaLnBrk="1" hangingPunct="1"/>
            <a:r>
              <a:rPr lang="de-CH" sz="1200" dirty="0" smtClean="0"/>
              <a:t>Jede Kirchgemeinde ist deshalb verpflichtet, die kirchlichen Erlasse in ihrer Gemeindearbeit nach ihren Möglichkeiten und angepasst auf die konkrete Gemeindesituation umzusetzen. </a:t>
            </a:r>
          </a:p>
          <a:p>
            <a:endParaRPr lang="de-CH" dirty="0"/>
          </a:p>
        </p:txBody>
      </p:sp>
      <p:sp>
        <p:nvSpPr>
          <p:cNvPr id="4" name="Foliennummernplatzhalter 3"/>
          <p:cNvSpPr>
            <a:spLocks noGrp="1"/>
          </p:cNvSpPr>
          <p:nvPr>
            <p:ph type="sldNum" sz="quarter" idx="10"/>
          </p:nvPr>
        </p:nvSpPr>
        <p:spPr/>
        <p:txBody>
          <a:bodyPr/>
          <a:lstStyle/>
          <a:p>
            <a:fld id="{4BC6563C-F6A4-4776-B5C3-7A051607615D}" type="slidenum">
              <a:rPr lang="de-CH" smtClean="0"/>
              <a:pPr/>
              <a:t>2</a:t>
            </a:fld>
            <a:endParaRPr lang="de-CH"/>
          </a:p>
        </p:txBody>
      </p:sp>
    </p:spTree>
    <p:extLst>
      <p:ext uri="{BB962C8B-B14F-4D97-AF65-F5344CB8AC3E}">
        <p14:creationId xmlns:p14="http://schemas.microsoft.com/office/powerpoint/2010/main" val="919161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CH" dirty="0" smtClean="0"/>
              <a:t>Der zweite Grundsatz weist nochmals auf die Bedeutung</a:t>
            </a:r>
            <a:r>
              <a:rPr lang="de-CH" baseline="0" dirty="0" smtClean="0"/>
              <a:t> des Evangeliums als auftragsleitend hin.</a:t>
            </a:r>
          </a:p>
          <a:p>
            <a:pPr marL="171450" indent="-171450">
              <a:buFont typeface="Arial" panose="020B0604020202020204" pitchFamily="34" charset="0"/>
              <a:buChar char="•"/>
            </a:pPr>
            <a:r>
              <a:rPr lang="de-CH" baseline="0" dirty="0" smtClean="0"/>
              <a:t>Neu wird in diesem Grundsatz der Aspekt der Verantwortung im Handeln und Entscheiden eingeführt.</a:t>
            </a:r>
          </a:p>
          <a:p>
            <a:pPr marL="171450" indent="-171450">
              <a:buFont typeface="Arial" panose="020B0604020202020204" pitchFamily="34" charset="0"/>
              <a:buChar char="•"/>
            </a:pPr>
            <a:r>
              <a:rPr lang="de-CH" baseline="0" dirty="0" smtClean="0"/>
              <a:t>Und schliesslich kommt zum Ausdruck, dass der Auftrag und die damit verbundenen Aufgaben, welche eine KG hat, nicht heute so und morgen ganz anders sind, sondern dauernd und zuverlässig wahrzunehmen sind.</a:t>
            </a:r>
            <a:endParaRPr lang="de-CH" dirty="0" smtClean="0"/>
          </a:p>
          <a:p>
            <a:endParaRPr lang="de-CH" dirty="0" smtClean="0"/>
          </a:p>
          <a:p>
            <a:pPr marL="171450" indent="-171450">
              <a:buFont typeface="Arial" panose="020B0604020202020204" pitchFamily="34" charset="0"/>
              <a:buChar char="•"/>
            </a:pPr>
            <a:r>
              <a:rPr lang="de-CH" u="sng" baseline="0" dirty="0" smtClean="0"/>
              <a:t>Aktivierung:</a:t>
            </a:r>
            <a:br>
              <a:rPr lang="de-CH" u="sng" baseline="0" dirty="0" smtClean="0"/>
            </a:br>
            <a:r>
              <a:rPr lang="de-CH" u="none" baseline="0" dirty="0" smtClean="0"/>
              <a:t>Ihr seid vergleichsweise neu im KGR. Was sind euch bis dato für Aufgaben begegnet?</a:t>
            </a:r>
            <a:br>
              <a:rPr lang="de-CH" u="none" baseline="0" dirty="0" smtClean="0"/>
            </a:br>
            <a:r>
              <a:rPr lang="de-CH" u="none" baseline="0" dirty="0" smtClean="0"/>
              <a:t/>
            </a:r>
            <a:br>
              <a:rPr lang="de-CH" u="none" baseline="0" dirty="0" smtClean="0"/>
            </a:br>
            <a:r>
              <a:rPr lang="de-CH" u="none" baseline="0" dirty="0" smtClean="0">
                <a:sym typeface="Wingdings" panose="05000000000000000000" pitchFamily="2" charset="2"/>
              </a:rPr>
              <a:t> Aufnahme auf Flipchart, Ordnen nach Leitungs- und Behördenaufgaben</a:t>
            </a:r>
            <a:br>
              <a:rPr lang="de-CH" u="none" baseline="0" dirty="0" smtClean="0">
                <a:sym typeface="Wingdings" panose="05000000000000000000" pitchFamily="2" charset="2"/>
              </a:rPr>
            </a:br>
            <a:endParaRPr lang="de-CH" u="none" baseline="0" dirty="0" smtClean="0">
              <a:sym typeface="Wingdings" panose="05000000000000000000" pitchFamily="2" charset="2"/>
            </a:endParaRPr>
          </a:p>
          <a:p>
            <a:pPr marL="171450" indent="-171450">
              <a:buFont typeface="Arial" panose="020B0604020202020204" pitchFamily="34" charset="0"/>
              <a:buChar char="•"/>
            </a:pPr>
            <a:endParaRPr lang="de-CH" u="none" dirty="0" smtClean="0"/>
          </a:p>
          <a:p>
            <a:endParaRPr lang="de-CH" dirty="0"/>
          </a:p>
        </p:txBody>
      </p:sp>
      <p:sp>
        <p:nvSpPr>
          <p:cNvPr id="4" name="Foliennummernplatzhalter 3"/>
          <p:cNvSpPr>
            <a:spLocks noGrp="1"/>
          </p:cNvSpPr>
          <p:nvPr>
            <p:ph type="sldNum" sz="quarter" idx="10"/>
          </p:nvPr>
        </p:nvSpPr>
        <p:spPr/>
        <p:txBody>
          <a:bodyPr/>
          <a:lstStyle/>
          <a:p>
            <a:fld id="{4BC6563C-F6A4-4776-B5C3-7A051607615D}" type="slidenum">
              <a:rPr lang="de-CH" smtClean="0"/>
              <a:pPr/>
              <a:t>3</a:t>
            </a:fld>
            <a:endParaRPr lang="de-CH"/>
          </a:p>
        </p:txBody>
      </p:sp>
    </p:spTree>
    <p:extLst>
      <p:ext uri="{BB962C8B-B14F-4D97-AF65-F5344CB8AC3E}">
        <p14:creationId xmlns:p14="http://schemas.microsoft.com/office/powerpoint/2010/main" val="831821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CH" dirty="0" smtClean="0"/>
              <a:t>Mit diesem Grundsatz wird dargelegt, dass sich das Handeln einer KG nach dem Evangelium ausrichtet und dass letztlich alle in einer KG daran beteiligt sind.</a:t>
            </a:r>
            <a:br>
              <a:rPr lang="de-CH" dirty="0" smtClean="0"/>
            </a:br>
            <a:r>
              <a:rPr lang="de-CH" dirty="0" smtClean="0"/>
              <a:t>Hinweis: Ausführungen</a:t>
            </a:r>
            <a:r>
              <a:rPr lang="de-CH" baseline="0" dirty="0" smtClean="0"/>
              <a:t> </a:t>
            </a:r>
            <a:r>
              <a:rPr lang="de-CH" baseline="0" dirty="0" err="1" smtClean="0"/>
              <a:t>abi</a:t>
            </a:r>
            <a:r>
              <a:rPr lang="de-CH" baseline="0" dirty="0" smtClean="0"/>
              <a:t> zum reformierten Kirchenverständnis.</a:t>
            </a:r>
            <a:endParaRPr lang="de-CH" dirty="0" smtClean="0"/>
          </a:p>
          <a:p>
            <a:pPr marL="171450" indent="-171450">
              <a:buFont typeface="Arial" panose="020B0604020202020204" pitchFamily="34" charset="0"/>
              <a:buChar char="•"/>
            </a:pPr>
            <a:r>
              <a:rPr lang="de-CH" dirty="0" smtClean="0"/>
              <a:t>Ebenso kommt zum Ausdruck, dass der Auftrag nur erfüllt werden kann, wenn Menschen diesen</a:t>
            </a:r>
            <a:r>
              <a:rPr lang="de-CH" baseline="0" dirty="0" smtClean="0"/>
              <a:t> leiten und begleiten und die Schritte zur Erfüllung des Auftrages festgelegt, sprich organisiert sind.</a:t>
            </a:r>
          </a:p>
          <a:p>
            <a:pPr marL="171450" indent="-171450">
              <a:buFont typeface="Arial" panose="020B0604020202020204" pitchFamily="34" charset="0"/>
              <a:buChar char="•"/>
            </a:pPr>
            <a:r>
              <a:rPr lang="de-CH" baseline="0" dirty="0" smtClean="0"/>
              <a:t>Weiter ist dargelegt, dass die Organisation und Leitung im Dienste der in der KG tätigen Menschen sein soll.</a:t>
            </a:r>
          </a:p>
        </p:txBody>
      </p:sp>
      <p:sp>
        <p:nvSpPr>
          <p:cNvPr id="4" name="Foliennummernplatzhalter 3"/>
          <p:cNvSpPr>
            <a:spLocks noGrp="1"/>
          </p:cNvSpPr>
          <p:nvPr>
            <p:ph type="sldNum" sz="quarter" idx="10"/>
          </p:nvPr>
        </p:nvSpPr>
        <p:spPr/>
        <p:txBody>
          <a:bodyPr/>
          <a:lstStyle/>
          <a:p>
            <a:fld id="{4BC6563C-F6A4-4776-B5C3-7A051607615D}" type="slidenum">
              <a:rPr lang="de-CH" smtClean="0"/>
              <a:pPr/>
              <a:t>4</a:t>
            </a:fld>
            <a:endParaRPr lang="de-CH"/>
          </a:p>
        </p:txBody>
      </p:sp>
    </p:spTree>
    <p:extLst>
      <p:ext uri="{BB962C8B-B14F-4D97-AF65-F5344CB8AC3E}">
        <p14:creationId xmlns:p14="http://schemas.microsoft.com/office/powerpoint/2010/main" val="4083797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CH" dirty="0" smtClean="0"/>
              <a:t>Mit diesem Grundsatz wird dargelegt, dass sich das Handeln einer KG nach dem Evangelium ausrichtet und dass letztlich alle in einer KG daran beteiligt sind.</a:t>
            </a:r>
            <a:br>
              <a:rPr lang="de-CH" dirty="0" smtClean="0"/>
            </a:br>
            <a:r>
              <a:rPr lang="de-CH" dirty="0" smtClean="0"/>
              <a:t>Hinweis: Ausführungen</a:t>
            </a:r>
            <a:r>
              <a:rPr lang="de-CH" baseline="0" dirty="0" smtClean="0"/>
              <a:t> </a:t>
            </a:r>
            <a:r>
              <a:rPr lang="de-CH" baseline="0" dirty="0" err="1" smtClean="0"/>
              <a:t>abi</a:t>
            </a:r>
            <a:r>
              <a:rPr lang="de-CH" baseline="0" dirty="0" smtClean="0"/>
              <a:t> zum reformierten Kirchenverständnis.</a:t>
            </a:r>
            <a:endParaRPr lang="de-CH" dirty="0" smtClean="0"/>
          </a:p>
          <a:p>
            <a:pPr marL="171450" indent="-171450">
              <a:buFont typeface="Arial" panose="020B0604020202020204" pitchFamily="34" charset="0"/>
              <a:buChar char="•"/>
            </a:pPr>
            <a:r>
              <a:rPr lang="de-CH" dirty="0" smtClean="0"/>
              <a:t>Ebenso kommt zum Ausdruck, dass der Auftrag nur erfüllt werden kann, wenn Menschen diesen</a:t>
            </a:r>
            <a:r>
              <a:rPr lang="de-CH" baseline="0" dirty="0" smtClean="0"/>
              <a:t> leiten und begleiten und die Schritte zur Erfüllung des Auftrages festgelegt, sprich organisiert sind.</a:t>
            </a:r>
          </a:p>
          <a:p>
            <a:pPr marL="171450" indent="-171450">
              <a:buFont typeface="Arial" panose="020B0604020202020204" pitchFamily="34" charset="0"/>
              <a:buChar char="•"/>
            </a:pPr>
            <a:r>
              <a:rPr lang="de-CH" baseline="0" dirty="0" smtClean="0"/>
              <a:t>Weiter ist dargelegt, dass die Organisation und Leitung im Dienste der in der KG tätigen Menschen sein soll.</a:t>
            </a:r>
          </a:p>
        </p:txBody>
      </p:sp>
      <p:sp>
        <p:nvSpPr>
          <p:cNvPr id="4" name="Foliennummernplatzhalter 3"/>
          <p:cNvSpPr>
            <a:spLocks noGrp="1"/>
          </p:cNvSpPr>
          <p:nvPr>
            <p:ph type="sldNum" sz="quarter" idx="10"/>
          </p:nvPr>
        </p:nvSpPr>
        <p:spPr/>
        <p:txBody>
          <a:bodyPr/>
          <a:lstStyle/>
          <a:p>
            <a:fld id="{4BC6563C-F6A4-4776-B5C3-7A051607615D}" type="slidenum">
              <a:rPr lang="de-CH" smtClean="0"/>
              <a:pPr/>
              <a:t>5</a:t>
            </a:fld>
            <a:endParaRPr lang="de-CH"/>
          </a:p>
        </p:txBody>
      </p:sp>
    </p:spTree>
    <p:extLst>
      <p:ext uri="{BB962C8B-B14F-4D97-AF65-F5344CB8AC3E}">
        <p14:creationId xmlns:p14="http://schemas.microsoft.com/office/powerpoint/2010/main" val="2963340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CH" dirty="0" smtClean="0"/>
              <a:t>Mit diesem Grundsatz wird dargelegt, dass sich das Handeln einer KG nach dem Evangelium ausrichtet und dass letztlich alle in einer KG daran beteiligt sind.</a:t>
            </a:r>
            <a:br>
              <a:rPr lang="de-CH" dirty="0" smtClean="0"/>
            </a:br>
            <a:r>
              <a:rPr lang="de-CH" dirty="0" smtClean="0"/>
              <a:t>Hinweis: Ausführungen</a:t>
            </a:r>
            <a:r>
              <a:rPr lang="de-CH" baseline="0" dirty="0" smtClean="0"/>
              <a:t> </a:t>
            </a:r>
            <a:r>
              <a:rPr lang="de-CH" baseline="0" dirty="0" err="1" smtClean="0"/>
              <a:t>abi</a:t>
            </a:r>
            <a:r>
              <a:rPr lang="de-CH" baseline="0" dirty="0" smtClean="0"/>
              <a:t> zum reformierten Kirchenverständnis.</a:t>
            </a:r>
            <a:endParaRPr lang="de-CH" dirty="0" smtClean="0"/>
          </a:p>
          <a:p>
            <a:pPr marL="171450" indent="-171450">
              <a:buFont typeface="Arial" panose="020B0604020202020204" pitchFamily="34" charset="0"/>
              <a:buChar char="•"/>
            </a:pPr>
            <a:r>
              <a:rPr lang="de-CH" dirty="0" smtClean="0"/>
              <a:t>Ebenso kommt zum Ausdruck, dass der Auftrag nur erfüllt werden kann, wenn Menschen diesen</a:t>
            </a:r>
            <a:r>
              <a:rPr lang="de-CH" baseline="0" dirty="0" smtClean="0"/>
              <a:t> leiten und begleiten und die Schritte zur Erfüllung des Auftrages festgelegt, sprich organisiert sind.</a:t>
            </a:r>
          </a:p>
          <a:p>
            <a:pPr marL="171450" indent="-171450">
              <a:buFont typeface="Arial" panose="020B0604020202020204" pitchFamily="34" charset="0"/>
              <a:buChar char="•"/>
            </a:pPr>
            <a:r>
              <a:rPr lang="de-CH" baseline="0" dirty="0" smtClean="0"/>
              <a:t>Weiter ist dargelegt, dass die Organisation und Leitung im Dienste der in der KG tätigen Menschen sein soll.</a:t>
            </a:r>
          </a:p>
        </p:txBody>
      </p:sp>
      <p:sp>
        <p:nvSpPr>
          <p:cNvPr id="4" name="Foliennummernplatzhalter 3"/>
          <p:cNvSpPr>
            <a:spLocks noGrp="1"/>
          </p:cNvSpPr>
          <p:nvPr>
            <p:ph type="sldNum" sz="quarter" idx="10"/>
          </p:nvPr>
        </p:nvSpPr>
        <p:spPr/>
        <p:txBody>
          <a:bodyPr/>
          <a:lstStyle/>
          <a:p>
            <a:fld id="{4BC6563C-F6A4-4776-B5C3-7A051607615D}" type="slidenum">
              <a:rPr lang="de-CH" smtClean="0"/>
              <a:pPr/>
              <a:t>6</a:t>
            </a:fld>
            <a:endParaRPr lang="de-CH"/>
          </a:p>
        </p:txBody>
      </p:sp>
    </p:spTree>
    <p:extLst>
      <p:ext uri="{BB962C8B-B14F-4D97-AF65-F5344CB8AC3E}">
        <p14:creationId xmlns:p14="http://schemas.microsoft.com/office/powerpoint/2010/main" val="4061729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CH" dirty="0" smtClean="0"/>
              <a:t>Letzter</a:t>
            </a:r>
            <a:r>
              <a:rPr lang="de-CH" baseline="0" dirty="0" smtClean="0"/>
              <a:t> Aspekt der Ausführungen zur Leitung einer KG ist die </a:t>
            </a:r>
            <a:r>
              <a:rPr lang="de-CH" u="sng" baseline="0" dirty="0" smtClean="0"/>
              <a:t>Zusammenarbeit</a:t>
            </a:r>
            <a:r>
              <a:rPr lang="de-CH" baseline="0" dirty="0" smtClean="0"/>
              <a:t>.</a:t>
            </a:r>
          </a:p>
          <a:p>
            <a:pPr marL="171450" indent="-171450">
              <a:buFont typeface="Arial" panose="020B0604020202020204" pitchFamily="34" charset="0"/>
              <a:buChar char="•"/>
            </a:pPr>
            <a:r>
              <a:rPr lang="de-CH" baseline="0" dirty="0" smtClean="0"/>
              <a:t>Die </a:t>
            </a:r>
            <a:r>
              <a:rPr lang="de-CH" baseline="0" dirty="0" err="1" smtClean="0"/>
              <a:t>KiO</a:t>
            </a:r>
            <a:r>
              <a:rPr lang="de-CH" baseline="0" dirty="0" smtClean="0"/>
              <a:t> gibt auch hier Gestaltungsvorgaben:</a:t>
            </a:r>
            <a:br>
              <a:rPr lang="de-CH" baseline="0" dirty="0" smtClean="0"/>
            </a:br>
            <a:r>
              <a:rPr lang="de-CH" baseline="0" dirty="0" smtClean="0"/>
              <a:t>Alle in der KG Tätigen (die Ehrenamtlichen und die MA) verfügen über ihre Zuständigkeitsbereiche: Klarheit über Aufgaben, Befugnisse/Kompetenzen und Verantwortlichkeiten (Modell AVK).</a:t>
            </a:r>
          </a:p>
          <a:p>
            <a:pPr marL="171450" indent="-171450">
              <a:buFont typeface="Arial" panose="020B0604020202020204" pitchFamily="34" charset="0"/>
              <a:buChar char="•"/>
            </a:pPr>
            <a:r>
              <a:rPr lang="de-CH" baseline="0" dirty="0" smtClean="0"/>
              <a:t>Der Rat verfügt über Ressortbeschrieben, die MA über Stellenbeschreibungen. Die Kommunikationswege zwischen Rat und MA sowie innerhalb des Rates und innerhalb der MA sind klar.</a:t>
            </a:r>
            <a:br>
              <a:rPr lang="de-CH" baseline="0" dirty="0" smtClean="0"/>
            </a:br>
            <a:endParaRPr lang="de-CH" baseline="0" dirty="0" smtClean="0"/>
          </a:p>
          <a:p>
            <a:pPr marL="171450" indent="-171450">
              <a:buFont typeface="Arial" panose="020B0604020202020204" pitchFamily="34" charset="0"/>
              <a:buChar char="•"/>
            </a:pPr>
            <a:r>
              <a:rPr lang="de-CH" baseline="0" dirty="0" smtClean="0"/>
              <a:t>Wir werden im Block Zusammenarbeit noch näher darauf eingehen.</a:t>
            </a:r>
            <a:br>
              <a:rPr lang="de-CH" baseline="0" dirty="0" smtClean="0"/>
            </a:br>
            <a:endParaRPr lang="de-CH" baseline="0" dirty="0" smtClean="0"/>
          </a:p>
          <a:p>
            <a:pPr marL="171450" indent="-171450">
              <a:buFont typeface="Arial" panose="020B0604020202020204" pitchFamily="34" charset="0"/>
              <a:buChar char="•"/>
            </a:pPr>
            <a:r>
              <a:rPr lang="de-CH" baseline="0" dirty="0" smtClean="0"/>
              <a:t>Schnell ein </a:t>
            </a:r>
            <a:r>
              <a:rPr lang="de-CH" u="sng" baseline="0" dirty="0" smtClean="0"/>
              <a:t>Blitzlicht:</a:t>
            </a:r>
            <a:r>
              <a:rPr lang="de-CH" baseline="0" dirty="0" smtClean="0"/>
              <a:t> Wie erlebt ihr die Zusammenarbeit innerhalb des Rates?</a:t>
            </a:r>
            <a:endParaRPr lang="de-CH" dirty="0"/>
          </a:p>
        </p:txBody>
      </p:sp>
      <p:sp>
        <p:nvSpPr>
          <p:cNvPr id="4" name="Foliennummernplatzhalter 3"/>
          <p:cNvSpPr>
            <a:spLocks noGrp="1"/>
          </p:cNvSpPr>
          <p:nvPr>
            <p:ph type="sldNum" sz="quarter" idx="10"/>
          </p:nvPr>
        </p:nvSpPr>
        <p:spPr/>
        <p:txBody>
          <a:bodyPr/>
          <a:lstStyle/>
          <a:p>
            <a:fld id="{4BC6563C-F6A4-4776-B5C3-7A051607615D}" type="slidenum">
              <a:rPr lang="de-CH" smtClean="0"/>
              <a:pPr/>
              <a:t>7</a:t>
            </a:fld>
            <a:endParaRPr lang="de-CH"/>
          </a:p>
        </p:txBody>
      </p:sp>
    </p:spTree>
    <p:extLst>
      <p:ext uri="{BB962C8B-B14F-4D97-AF65-F5344CB8AC3E}">
        <p14:creationId xmlns:p14="http://schemas.microsoft.com/office/powerpoint/2010/main" val="1782693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8" name="Rechteck 7"/>
          <p:cNvSpPr/>
          <p:nvPr userDrawn="1"/>
        </p:nvSpPr>
        <p:spPr>
          <a:xfrm>
            <a:off x="583200" y="1692000"/>
            <a:ext cx="7977600" cy="386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12" name="Textplatzhalter 11"/>
          <p:cNvSpPr>
            <a:spLocks noGrp="1"/>
          </p:cNvSpPr>
          <p:nvPr>
            <p:ph type="body" sz="quarter" idx="10" hasCustomPrompt="1"/>
          </p:nvPr>
        </p:nvSpPr>
        <p:spPr>
          <a:xfrm>
            <a:off x="842400" y="1926000"/>
            <a:ext cx="7441200" cy="1368000"/>
          </a:xfrm>
          <a:prstGeom prst="rect">
            <a:avLst/>
          </a:prstGeom>
        </p:spPr>
        <p:txBody>
          <a:bodyPr lIns="0" tIns="0" rIns="0" bIns="0"/>
          <a:lstStyle>
            <a:lvl1pPr marL="0" indent="0">
              <a:buNone/>
              <a:defRPr b="1">
                <a:latin typeface="Arial" pitchFamily="34" charset="0"/>
                <a:cs typeface="Arial" pitchFamily="34" charset="0"/>
              </a:defRPr>
            </a:lvl1pPr>
          </a:lstStyle>
          <a:p>
            <a:pPr lvl="0"/>
            <a:r>
              <a:rPr lang="de-DE" dirty="0" smtClean="0"/>
              <a:t>Textmasterformate </a:t>
            </a:r>
            <a:br>
              <a:rPr lang="de-DE" dirty="0" smtClean="0"/>
            </a:br>
            <a:r>
              <a:rPr lang="de-DE" dirty="0" smtClean="0"/>
              <a:t>durch Klicken </a:t>
            </a:r>
            <a:br>
              <a:rPr lang="de-DE" dirty="0" smtClean="0"/>
            </a:br>
            <a:r>
              <a:rPr lang="de-DE" dirty="0" smtClean="0"/>
              <a:t>bearbeiten</a:t>
            </a:r>
          </a:p>
        </p:txBody>
      </p:sp>
      <p:sp>
        <p:nvSpPr>
          <p:cNvPr id="5" name="Textplatzhalter 4"/>
          <p:cNvSpPr>
            <a:spLocks noGrp="1"/>
          </p:cNvSpPr>
          <p:nvPr>
            <p:ph type="body" sz="quarter" idx="11" hasCustomPrompt="1"/>
          </p:nvPr>
        </p:nvSpPr>
        <p:spPr>
          <a:xfrm>
            <a:off x="835200" y="3726000"/>
            <a:ext cx="7439025" cy="1436549"/>
          </a:xfrm>
          <a:prstGeom prst="rect">
            <a:avLst/>
          </a:prstGeom>
        </p:spPr>
        <p:txBody>
          <a:bodyPr lIns="0" tIns="0" rIns="0" bIns="0"/>
          <a:lstStyle>
            <a:lvl1pPr marL="0" indent="0">
              <a:buNone/>
              <a:defRPr sz="2000" baseline="0"/>
            </a:lvl1pPr>
          </a:lstStyle>
          <a:p>
            <a:pPr lvl="0"/>
            <a:r>
              <a:rPr lang="de-CH" dirty="0" smtClean="0"/>
              <a:t>Durch klicken Untertitel hinzufügen</a:t>
            </a:r>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8" name="Bildplatzhalter 7"/>
          <p:cNvSpPr>
            <a:spLocks noGrp="1"/>
          </p:cNvSpPr>
          <p:nvPr>
            <p:ph type="pic" sz="quarter" idx="10"/>
          </p:nvPr>
        </p:nvSpPr>
        <p:spPr>
          <a:xfrm>
            <a:off x="583200" y="1692000"/>
            <a:ext cx="7977600" cy="3866400"/>
          </a:xfrm>
          <a:prstGeom prst="rect">
            <a:avLst/>
          </a:prstGeom>
        </p:spPr>
        <p:txBody>
          <a:bodyPr/>
          <a:lstStyle/>
          <a:p>
            <a:r>
              <a:rPr lang="de-DE" smtClean="0"/>
              <a:t>Bild durch Klicken auf Symbol hinzufügen</a:t>
            </a:r>
            <a:endParaRPr lang="de-CH" dirty="0"/>
          </a:p>
        </p:txBody>
      </p:sp>
      <p:sp>
        <p:nvSpPr>
          <p:cNvPr id="3" name="Textplatzhalter 11"/>
          <p:cNvSpPr>
            <a:spLocks noGrp="1"/>
          </p:cNvSpPr>
          <p:nvPr>
            <p:ph type="body" sz="quarter" idx="11" hasCustomPrompt="1"/>
          </p:nvPr>
        </p:nvSpPr>
        <p:spPr>
          <a:xfrm>
            <a:off x="842400" y="1926000"/>
            <a:ext cx="7441200" cy="1368000"/>
          </a:xfrm>
          <a:prstGeom prst="rect">
            <a:avLst/>
          </a:prstGeom>
        </p:spPr>
        <p:txBody>
          <a:bodyPr lIns="0" tIns="0" rIns="0" bIns="0"/>
          <a:lstStyle>
            <a:lvl1pPr marL="0" indent="0">
              <a:buNone/>
              <a:defRPr b="1">
                <a:latin typeface="Arial" pitchFamily="34" charset="0"/>
                <a:cs typeface="Arial" pitchFamily="34" charset="0"/>
              </a:defRPr>
            </a:lvl1pPr>
          </a:lstStyle>
          <a:p>
            <a:pPr lvl="0"/>
            <a:r>
              <a:rPr lang="de-DE" dirty="0" smtClean="0"/>
              <a:t>Textmasterformate </a:t>
            </a:r>
            <a:br>
              <a:rPr lang="de-DE" dirty="0" smtClean="0"/>
            </a:br>
            <a:r>
              <a:rPr lang="de-DE" dirty="0" smtClean="0"/>
              <a:t>durch Klicken </a:t>
            </a:r>
            <a:br>
              <a:rPr lang="de-DE" dirty="0" smtClean="0"/>
            </a:br>
            <a:r>
              <a:rPr lang="de-DE" dirty="0" smtClean="0"/>
              <a:t>bearbeiten</a:t>
            </a:r>
          </a:p>
        </p:txBody>
      </p:sp>
      <p:sp>
        <p:nvSpPr>
          <p:cNvPr id="4" name="Textplatzhalter 4"/>
          <p:cNvSpPr>
            <a:spLocks noGrp="1"/>
          </p:cNvSpPr>
          <p:nvPr>
            <p:ph type="body" sz="quarter" idx="12" hasCustomPrompt="1"/>
          </p:nvPr>
        </p:nvSpPr>
        <p:spPr>
          <a:xfrm>
            <a:off x="835200" y="3726000"/>
            <a:ext cx="7439025" cy="1436549"/>
          </a:xfrm>
          <a:prstGeom prst="rect">
            <a:avLst/>
          </a:prstGeom>
        </p:spPr>
        <p:txBody>
          <a:bodyPr lIns="0" tIns="0" rIns="0" bIns="0"/>
          <a:lstStyle>
            <a:lvl1pPr marL="0" indent="0">
              <a:buNone/>
              <a:defRPr sz="2000" baseline="0"/>
            </a:lvl1pPr>
          </a:lstStyle>
          <a:p>
            <a:pPr lvl="0"/>
            <a:r>
              <a:rPr lang="de-CH" dirty="0" smtClean="0"/>
              <a:t>Durch klicken Untertitel hinzufügen</a:t>
            </a:r>
            <a:endParaRPr lang="de-CH" dirty="0"/>
          </a:p>
        </p:txBody>
      </p:sp>
      <p:sp>
        <p:nvSpPr>
          <p:cNvPr id="5" name="Datumsplatzhalter 3"/>
          <p:cNvSpPr>
            <a:spLocks noGrp="1"/>
          </p:cNvSpPr>
          <p:nvPr>
            <p:ph type="dt" sz="half" idx="2"/>
          </p:nvPr>
        </p:nvSpPr>
        <p:spPr>
          <a:xfrm>
            <a:off x="576000" y="6066000"/>
            <a:ext cx="2195800" cy="171312"/>
          </a:xfrm>
          <a:prstGeom prst="rect">
            <a:avLst/>
          </a:prstGeom>
        </p:spPr>
        <p:txBody>
          <a:bodyPr vert="horz" lIns="0" tIns="0" rIns="0" bIns="0" rtlCol="0" anchor="b" anchorCtr="0"/>
          <a:lstStyle>
            <a:lvl1pPr algn="l">
              <a:defRPr sz="800">
                <a:solidFill>
                  <a:schemeClr val="tx2"/>
                </a:solidFill>
                <a:latin typeface="+mn-lt"/>
              </a:defRPr>
            </a:lvl1pPr>
          </a:lstStyle>
          <a:p>
            <a:endParaRPr lang="de-CH" dirty="0" smtClean="0"/>
          </a:p>
        </p:txBody>
      </p:sp>
      <p:sp>
        <p:nvSpPr>
          <p:cNvPr id="6" name="Foliennummernplatzhalter 5"/>
          <p:cNvSpPr>
            <a:spLocks noGrp="1"/>
          </p:cNvSpPr>
          <p:nvPr>
            <p:ph type="sldNum" sz="quarter" idx="4"/>
          </p:nvPr>
        </p:nvSpPr>
        <p:spPr>
          <a:xfrm>
            <a:off x="7596000" y="6066000"/>
            <a:ext cx="720000" cy="180000"/>
          </a:xfrm>
          <a:prstGeom prst="rect">
            <a:avLst/>
          </a:prstGeom>
        </p:spPr>
        <p:txBody>
          <a:bodyPr vert="horz" lIns="0" tIns="0" rIns="0" bIns="0" rtlCol="0" anchor="b" anchorCtr="0"/>
          <a:lstStyle>
            <a:lvl1pPr algn="r">
              <a:defRPr sz="800">
                <a:solidFill>
                  <a:schemeClr val="tx2"/>
                </a:solidFill>
              </a:defRPr>
            </a:lvl1pPr>
          </a:lstStyle>
          <a:p>
            <a:fld id="{A451278B-6C5C-4947-AA54-E1A05CF99D77}" type="slidenum">
              <a:rPr lang="de-CH" smtClean="0"/>
              <a:pPr/>
              <a:t>‹Nr.›</a:t>
            </a:fld>
            <a:endParaRPr lang="de-C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Datumsplatzhalter 2"/>
          <p:cNvSpPr>
            <a:spLocks noGrp="1"/>
          </p:cNvSpPr>
          <p:nvPr>
            <p:ph type="dt" sz="half" idx="10"/>
          </p:nvPr>
        </p:nvSpPr>
        <p:spPr>
          <a:xfrm>
            <a:off x="576000" y="6021288"/>
            <a:ext cx="2339816" cy="171312"/>
          </a:xfrm>
        </p:spPr>
        <p:txBody>
          <a:bodyPr/>
          <a:lstStyle>
            <a:lvl1pPr>
              <a:defRPr/>
            </a:lvl1pPr>
          </a:lstStyle>
          <a:p>
            <a:endParaRPr lang="de-CH" dirty="0" smtClean="0"/>
          </a:p>
        </p:txBody>
      </p:sp>
      <p:sp>
        <p:nvSpPr>
          <p:cNvPr id="5" name="Foliennummernplatzhalter 4"/>
          <p:cNvSpPr>
            <a:spLocks noGrp="1"/>
          </p:cNvSpPr>
          <p:nvPr>
            <p:ph type="sldNum" sz="quarter" idx="12"/>
          </p:nvPr>
        </p:nvSpPr>
        <p:spPr/>
        <p:txBody>
          <a:bodyPr/>
          <a:lstStyle/>
          <a:p>
            <a:fld id="{A451278B-6C5C-4947-AA54-E1A05CF99D77}" type="slidenum">
              <a:rPr lang="de-CH" smtClean="0"/>
              <a:pPr/>
              <a:t>‹Nr.›</a:t>
            </a:fld>
            <a:endParaRPr lang="de-CH" dirty="0"/>
          </a:p>
        </p:txBody>
      </p:sp>
      <p:sp>
        <p:nvSpPr>
          <p:cNvPr id="7" name="Textplatzhalter 6"/>
          <p:cNvSpPr>
            <a:spLocks noGrp="1"/>
          </p:cNvSpPr>
          <p:nvPr>
            <p:ph type="body" sz="quarter" idx="13" hasCustomPrompt="1"/>
          </p:nvPr>
        </p:nvSpPr>
        <p:spPr>
          <a:xfrm>
            <a:off x="558000" y="0"/>
            <a:ext cx="8002800" cy="1311550"/>
          </a:xfrm>
          <a:prstGeom prst="rect">
            <a:avLst/>
          </a:prstGeom>
        </p:spPr>
        <p:txBody>
          <a:bodyPr lIns="0" tIns="0" rIns="0" bIns="0" anchor="b" anchorCtr="0"/>
          <a:lstStyle>
            <a:lvl1pPr marL="0" indent="0">
              <a:buNone/>
              <a:defRPr b="1"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CH" dirty="0" smtClean="0"/>
              <a:t>Der Titel </a:t>
            </a:r>
            <a:endParaRPr lang="de-CH" dirty="0"/>
          </a:p>
        </p:txBody>
      </p:sp>
      <p:sp>
        <p:nvSpPr>
          <p:cNvPr id="9" name="Textplatzhalter 8"/>
          <p:cNvSpPr>
            <a:spLocks noGrp="1"/>
          </p:cNvSpPr>
          <p:nvPr>
            <p:ph type="body" sz="quarter" idx="14" hasCustomPrompt="1"/>
          </p:nvPr>
        </p:nvSpPr>
        <p:spPr>
          <a:xfrm>
            <a:off x="557999" y="1386000"/>
            <a:ext cx="8002800" cy="360000"/>
          </a:xfrm>
          <a:prstGeom prst="rect">
            <a:avLst/>
          </a:prstGeom>
        </p:spPr>
        <p:txBody>
          <a:bodyPr lIns="0" tIns="0" rIns="0" bIns="0" anchor="b" anchorCtr="0"/>
          <a:lstStyle>
            <a:lvl1pPr>
              <a:buNone/>
              <a:defRPr sz="2000" b="1">
                <a:solidFill>
                  <a:schemeClr val="tx2"/>
                </a:solidFill>
              </a:defRPr>
            </a:lvl1pPr>
          </a:lstStyle>
          <a:p>
            <a:pPr lvl="0"/>
            <a:r>
              <a:rPr lang="de-CH" dirty="0" smtClean="0"/>
              <a:t>Der Untertitel</a:t>
            </a:r>
            <a:endParaRPr lang="de-CH" dirty="0"/>
          </a:p>
        </p:txBody>
      </p:sp>
      <p:sp>
        <p:nvSpPr>
          <p:cNvPr id="11" name="Textplatzhalter 10"/>
          <p:cNvSpPr>
            <a:spLocks noGrp="1"/>
          </p:cNvSpPr>
          <p:nvPr>
            <p:ph type="body" sz="quarter" idx="15" hasCustomPrompt="1"/>
          </p:nvPr>
        </p:nvSpPr>
        <p:spPr>
          <a:xfrm>
            <a:off x="558000" y="1778400"/>
            <a:ext cx="8002800" cy="3780000"/>
          </a:xfrm>
          <a:prstGeom prst="rect">
            <a:avLst/>
          </a:prstGeom>
        </p:spPr>
        <p:txBody>
          <a:bodyPr lIns="0" tIns="0" rIns="0" bIns="0"/>
          <a:lstStyle>
            <a:lvl1pPr marL="0" indent="0">
              <a:buNone/>
              <a:defRPr sz="2000">
                <a:solidFill>
                  <a:schemeClr val="tx2"/>
                </a:solidFill>
              </a:defRPr>
            </a:lvl1pPr>
          </a:lstStyle>
          <a:p>
            <a:pPr lvl="0"/>
            <a:r>
              <a:rPr lang="de-CH" dirty="0" smtClean="0"/>
              <a:t>Der Text</a:t>
            </a:r>
            <a:endParaRPr lang="de-CH"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576000" y="6138008"/>
            <a:ext cx="2051784" cy="171312"/>
          </a:xfrm>
        </p:spPr>
        <p:txBody>
          <a:bodyPr/>
          <a:lstStyle>
            <a:lvl1pPr>
              <a:defRPr/>
            </a:lvl1pPr>
          </a:lstStyle>
          <a:p>
            <a:endParaRPr lang="de-CH" dirty="0" smtClean="0"/>
          </a:p>
        </p:txBody>
      </p:sp>
      <p:sp>
        <p:nvSpPr>
          <p:cNvPr id="6" name="Foliennummernplatzhalter 5"/>
          <p:cNvSpPr>
            <a:spLocks noGrp="1"/>
          </p:cNvSpPr>
          <p:nvPr>
            <p:ph type="sldNum" sz="quarter" idx="12"/>
          </p:nvPr>
        </p:nvSpPr>
        <p:spPr/>
        <p:txBody>
          <a:bodyPr/>
          <a:lstStyle/>
          <a:p>
            <a:fld id="{A451278B-6C5C-4947-AA54-E1A05CF99D77}" type="slidenum">
              <a:rPr lang="de-CH" smtClean="0"/>
              <a:pPr/>
              <a:t>‹Nr.›</a:t>
            </a:fld>
            <a:endParaRPr lang="de-CH"/>
          </a:p>
        </p:txBody>
      </p:sp>
      <p:sp>
        <p:nvSpPr>
          <p:cNvPr id="7" name="Textplatzhalter 6"/>
          <p:cNvSpPr>
            <a:spLocks noGrp="1"/>
          </p:cNvSpPr>
          <p:nvPr>
            <p:ph type="body" sz="quarter" idx="13" hasCustomPrompt="1"/>
          </p:nvPr>
        </p:nvSpPr>
        <p:spPr>
          <a:xfrm>
            <a:off x="558000" y="0"/>
            <a:ext cx="8002800" cy="1311550"/>
          </a:xfrm>
          <a:prstGeom prst="rect">
            <a:avLst/>
          </a:prstGeom>
        </p:spPr>
        <p:txBody>
          <a:bodyPr lIns="0" tIns="0" rIns="0" bIns="0" anchor="b" anchorCtr="0"/>
          <a:lstStyle>
            <a:lvl1pPr marL="0" indent="0">
              <a:buNone/>
              <a:defRPr b="1"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CH" dirty="0" smtClean="0"/>
              <a:t>Der Titel </a:t>
            </a:r>
            <a:endParaRPr lang="de-CH" dirty="0"/>
          </a:p>
        </p:txBody>
      </p:sp>
      <p:sp>
        <p:nvSpPr>
          <p:cNvPr id="8" name="Textplatzhalter 8"/>
          <p:cNvSpPr>
            <a:spLocks noGrp="1"/>
          </p:cNvSpPr>
          <p:nvPr>
            <p:ph type="body" sz="quarter" idx="14" hasCustomPrompt="1"/>
          </p:nvPr>
        </p:nvSpPr>
        <p:spPr>
          <a:xfrm>
            <a:off x="557999" y="1386000"/>
            <a:ext cx="8002800" cy="360000"/>
          </a:xfrm>
          <a:prstGeom prst="rect">
            <a:avLst/>
          </a:prstGeom>
        </p:spPr>
        <p:txBody>
          <a:bodyPr lIns="0" tIns="0" rIns="0" bIns="0" anchor="b" anchorCtr="0"/>
          <a:lstStyle>
            <a:lvl1pPr>
              <a:buNone/>
              <a:defRPr sz="2000" b="1">
                <a:solidFill>
                  <a:schemeClr val="tx2"/>
                </a:solidFill>
              </a:defRPr>
            </a:lvl1pPr>
          </a:lstStyle>
          <a:p>
            <a:pPr lvl="0"/>
            <a:r>
              <a:rPr lang="de-CH" dirty="0" smtClean="0"/>
              <a:t>Der Untertitel</a:t>
            </a:r>
            <a:endParaRPr lang="de-CH" dirty="0"/>
          </a:p>
        </p:txBody>
      </p:sp>
      <p:sp>
        <p:nvSpPr>
          <p:cNvPr id="10" name="Bildplatzhalter 9"/>
          <p:cNvSpPr>
            <a:spLocks noGrp="1"/>
          </p:cNvSpPr>
          <p:nvPr>
            <p:ph type="pic" sz="quarter" idx="15"/>
          </p:nvPr>
        </p:nvSpPr>
        <p:spPr>
          <a:xfrm>
            <a:off x="584200" y="1844674"/>
            <a:ext cx="4680000" cy="3719513"/>
          </a:xfrm>
          <a:prstGeom prst="rect">
            <a:avLst/>
          </a:prstGeom>
        </p:spPr>
        <p:txBody>
          <a:bodyPr/>
          <a:lstStyle/>
          <a:p>
            <a:endParaRPr lang="de-CH" dirty="0"/>
          </a:p>
        </p:txBody>
      </p:sp>
      <p:sp>
        <p:nvSpPr>
          <p:cNvPr id="13" name="Textplatzhalter 10"/>
          <p:cNvSpPr>
            <a:spLocks noGrp="1"/>
          </p:cNvSpPr>
          <p:nvPr>
            <p:ph type="body" sz="quarter" idx="16" hasCustomPrompt="1"/>
          </p:nvPr>
        </p:nvSpPr>
        <p:spPr>
          <a:xfrm>
            <a:off x="5508000" y="1778400"/>
            <a:ext cx="3058150" cy="3780000"/>
          </a:xfrm>
          <a:prstGeom prst="rect">
            <a:avLst/>
          </a:prstGeom>
        </p:spPr>
        <p:txBody>
          <a:bodyPr lIns="0" tIns="0" rIns="0" bIns="0"/>
          <a:lstStyle>
            <a:lvl1pPr marL="0" indent="0">
              <a:buNone/>
              <a:defRPr sz="2000">
                <a:solidFill>
                  <a:schemeClr val="tx2"/>
                </a:solidFill>
              </a:defRPr>
            </a:lvl1pPr>
          </a:lstStyle>
          <a:p>
            <a:pPr lvl="0"/>
            <a:r>
              <a:rPr lang="de-CH" dirty="0" smtClean="0"/>
              <a:t>Der Text</a:t>
            </a:r>
            <a:endParaRPr lang="de-CH"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576000" y="6066000"/>
            <a:ext cx="2267808" cy="171312"/>
          </a:xfrm>
        </p:spPr>
        <p:txBody>
          <a:bodyPr/>
          <a:lstStyle>
            <a:lvl1pPr>
              <a:defRPr/>
            </a:lvl1pPr>
          </a:lstStyle>
          <a:p>
            <a:endParaRPr lang="de-CH" dirty="0" smtClean="0"/>
          </a:p>
        </p:txBody>
      </p:sp>
      <p:sp>
        <p:nvSpPr>
          <p:cNvPr id="6" name="Foliennummernplatzhalter 5"/>
          <p:cNvSpPr>
            <a:spLocks noGrp="1"/>
          </p:cNvSpPr>
          <p:nvPr>
            <p:ph type="sldNum" sz="quarter" idx="12"/>
          </p:nvPr>
        </p:nvSpPr>
        <p:spPr/>
        <p:txBody>
          <a:bodyPr/>
          <a:lstStyle/>
          <a:p>
            <a:fld id="{A451278B-6C5C-4947-AA54-E1A05CF99D77}" type="slidenum">
              <a:rPr lang="de-CH" smtClean="0"/>
              <a:pPr/>
              <a:t>‹Nr.›</a:t>
            </a:fld>
            <a:endParaRPr lang="de-CH"/>
          </a:p>
        </p:txBody>
      </p:sp>
      <p:sp>
        <p:nvSpPr>
          <p:cNvPr id="7" name="Textplatzhalter 6"/>
          <p:cNvSpPr>
            <a:spLocks noGrp="1"/>
          </p:cNvSpPr>
          <p:nvPr>
            <p:ph type="body" sz="quarter" idx="13" hasCustomPrompt="1"/>
          </p:nvPr>
        </p:nvSpPr>
        <p:spPr>
          <a:xfrm>
            <a:off x="558000" y="0"/>
            <a:ext cx="8002800" cy="1311550"/>
          </a:xfrm>
          <a:prstGeom prst="rect">
            <a:avLst/>
          </a:prstGeom>
        </p:spPr>
        <p:txBody>
          <a:bodyPr lIns="0" tIns="0" rIns="0" bIns="0" anchor="b" anchorCtr="0"/>
          <a:lstStyle>
            <a:lvl1pPr marL="0" indent="0">
              <a:buNone/>
              <a:defRPr b="1"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CH" dirty="0" smtClean="0"/>
              <a:t>Der Titel </a:t>
            </a:r>
            <a:endParaRPr lang="de-CH" dirty="0"/>
          </a:p>
        </p:txBody>
      </p:sp>
      <p:sp>
        <p:nvSpPr>
          <p:cNvPr id="8" name="Textplatzhalter 8"/>
          <p:cNvSpPr>
            <a:spLocks noGrp="1"/>
          </p:cNvSpPr>
          <p:nvPr>
            <p:ph type="body" sz="quarter" idx="14" hasCustomPrompt="1"/>
          </p:nvPr>
        </p:nvSpPr>
        <p:spPr>
          <a:xfrm>
            <a:off x="557999" y="1386000"/>
            <a:ext cx="8002800" cy="360000"/>
          </a:xfrm>
          <a:prstGeom prst="rect">
            <a:avLst/>
          </a:prstGeom>
        </p:spPr>
        <p:txBody>
          <a:bodyPr lIns="0" tIns="0" rIns="0" bIns="0" anchor="b" anchorCtr="0"/>
          <a:lstStyle>
            <a:lvl1pPr>
              <a:buNone/>
              <a:defRPr sz="2000" b="1">
                <a:solidFill>
                  <a:schemeClr val="tx2"/>
                </a:solidFill>
              </a:defRPr>
            </a:lvl1pPr>
          </a:lstStyle>
          <a:p>
            <a:pPr lvl="0"/>
            <a:r>
              <a:rPr lang="de-CH" dirty="0" smtClean="0"/>
              <a:t>Der Untertitel</a:t>
            </a:r>
            <a:endParaRPr lang="de-CH" dirty="0"/>
          </a:p>
        </p:txBody>
      </p:sp>
      <p:sp>
        <p:nvSpPr>
          <p:cNvPr id="10" name="Bildplatzhalter 9"/>
          <p:cNvSpPr>
            <a:spLocks noGrp="1"/>
          </p:cNvSpPr>
          <p:nvPr>
            <p:ph type="pic" sz="quarter" idx="15"/>
          </p:nvPr>
        </p:nvSpPr>
        <p:spPr>
          <a:xfrm>
            <a:off x="593725" y="1844674"/>
            <a:ext cx="3062288" cy="3719513"/>
          </a:xfrm>
          <a:prstGeom prst="rect">
            <a:avLst/>
          </a:prstGeom>
        </p:spPr>
        <p:txBody>
          <a:bodyPr/>
          <a:lstStyle/>
          <a:p>
            <a:endParaRPr lang="de-CH" dirty="0"/>
          </a:p>
        </p:txBody>
      </p:sp>
      <p:sp>
        <p:nvSpPr>
          <p:cNvPr id="13" name="Textplatzhalter 10"/>
          <p:cNvSpPr>
            <a:spLocks noGrp="1"/>
          </p:cNvSpPr>
          <p:nvPr>
            <p:ph type="body" sz="quarter" idx="16" hasCustomPrompt="1"/>
          </p:nvPr>
        </p:nvSpPr>
        <p:spPr>
          <a:xfrm>
            <a:off x="3883024" y="1778400"/>
            <a:ext cx="4411663" cy="3780000"/>
          </a:xfrm>
          <a:prstGeom prst="rect">
            <a:avLst/>
          </a:prstGeom>
        </p:spPr>
        <p:txBody>
          <a:bodyPr lIns="0" tIns="0" rIns="0" bIns="0"/>
          <a:lstStyle>
            <a:lvl1pPr marL="0" indent="0">
              <a:buNone/>
              <a:defRPr sz="2000">
                <a:solidFill>
                  <a:schemeClr val="tx2"/>
                </a:solidFill>
              </a:defRPr>
            </a:lvl1pPr>
          </a:lstStyle>
          <a:p>
            <a:pPr lvl="0"/>
            <a:r>
              <a:rPr lang="de-CH" dirty="0" smtClean="0"/>
              <a:t>Der Text</a:t>
            </a:r>
            <a:endParaRPr lang="de-CH"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576000" y="6066000"/>
            <a:ext cx="2195800" cy="171312"/>
          </a:xfrm>
        </p:spPr>
        <p:txBody>
          <a:bodyPr/>
          <a:lstStyle>
            <a:lvl1pPr>
              <a:defRPr/>
            </a:lvl1pPr>
          </a:lstStyle>
          <a:p>
            <a:endParaRPr lang="de-CH" dirty="0" smtClean="0"/>
          </a:p>
        </p:txBody>
      </p:sp>
      <p:sp>
        <p:nvSpPr>
          <p:cNvPr id="6" name="Foliennummernplatzhalter 5"/>
          <p:cNvSpPr>
            <a:spLocks noGrp="1"/>
          </p:cNvSpPr>
          <p:nvPr>
            <p:ph type="sldNum" sz="quarter" idx="12"/>
          </p:nvPr>
        </p:nvSpPr>
        <p:spPr/>
        <p:txBody>
          <a:bodyPr/>
          <a:lstStyle/>
          <a:p>
            <a:fld id="{A451278B-6C5C-4947-AA54-E1A05CF99D77}" type="slidenum">
              <a:rPr lang="de-CH" smtClean="0"/>
              <a:pPr/>
              <a:t>‹Nr.›</a:t>
            </a:fld>
            <a:endParaRPr lang="de-CH"/>
          </a:p>
        </p:txBody>
      </p:sp>
      <p:sp>
        <p:nvSpPr>
          <p:cNvPr id="7" name="Textplatzhalter 8"/>
          <p:cNvSpPr>
            <a:spLocks noGrp="1"/>
          </p:cNvSpPr>
          <p:nvPr>
            <p:ph type="body" sz="quarter" idx="14" hasCustomPrompt="1"/>
          </p:nvPr>
        </p:nvSpPr>
        <p:spPr>
          <a:xfrm>
            <a:off x="557999" y="1386000"/>
            <a:ext cx="8002800" cy="360000"/>
          </a:xfrm>
          <a:prstGeom prst="rect">
            <a:avLst/>
          </a:prstGeom>
        </p:spPr>
        <p:txBody>
          <a:bodyPr lIns="0" tIns="0" rIns="0" bIns="0" anchor="b" anchorCtr="0"/>
          <a:lstStyle>
            <a:lvl1pPr marL="0" indent="0">
              <a:buNone/>
              <a:defRPr sz="2000" b="1">
                <a:solidFill>
                  <a:schemeClr val="tx2"/>
                </a:solidFill>
              </a:defRPr>
            </a:lvl1pPr>
          </a:lstStyle>
          <a:p>
            <a:pPr lvl="0"/>
            <a:r>
              <a:rPr lang="de-CH" dirty="0" smtClean="0"/>
              <a:t>Der Untertitel</a:t>
            </a:r>
            <a:endParaRPr lang="de-CH" dirty="0"/>
          </a:p>
        </p:txBody>
      </p:sp>
      <p:sp>
        <p:nvSpPr>
          <p:cNvPr id="8" name="Textplatzhalter 6"/>
          <p:cNvSpPr>
            <a:spLocks noGrp="1"/>
          </p:cNvSpPr>
          <p:nvPr>
            <p:ph type="body" sz="quarter" idx="13" hasCustomPrompt="1"/>
          </p:nvPr>
        </p:nvSpPr>
        <p:spPr>
          <a:xfrm>
            <a:off x="558000" y="0"/>
            <a:ext cx="8002800" cy="1311550"/>
          </a:xfrm>
          <a:prstGeom prst="rect">
            <a:avLst/>
          </a:prstGeom>
        </p:spPr>
        <p:txBody>
          <a:bodyPr lIns="0" tIns="0" rIns="0" bIns="0" anchor="b" anchorCtr="0"/>
          <a:lstStyle>
            <a:lvl1pPr marL="0" indent="0">
              <a:buNone/>
              <a:defRPr b="1"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de-CH" dirty="0" smtClean="0"/>
              <a:t>Der Titel </a:t>
            </a:r>
            <a:endParaRPr lang="de-CH" dirty="0"/>
          </a:p>
        </p:txBody>
      </p:sp>
      <p:sp>
        <p:nvSpPr>
          <p:cNvPr id="10" name="Bildplatzhalter 9"/>
          <p:cNvSpPr>
            <a:spLocks noGrp="1"/>
          </p:cNvSpPr>
          <p:nvPr>
            <p:ph type="pic" sz="quarter" idx="15"/>
          </p:nvPr>
        </p:nvSpPr>
        <p:spPr>
          <a:xfrm>
            <a:off x="584200" y="1844676"/>
            <a:ext cx="7981950" cy="3719512"/>
          </a:xfrm>
          <a:prstGeom prst="rect">
            <a:avLst/>
          </a:prstGeom>
        </p:spPr>
        <p:txBody>
          <a:bodyPr/>
          <a:lstStyle/>
          <a:p>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Grafik 8" descr="logo_refbejuso_defr_rgb_300dpi.jpg"/>
          <p:cNvPicPr>
            <a:picLocks noChangeAspect="1"/>
          </p:cNvPicPr>
          <p:nvPr/>
        </p:nvPicPr>
        <p:blipFill>
          <a:blip r:embed="rId4" cstate="print"/>
          <a:stretch>
            <a:fillRect/>
          </a:stretch>
        </p:blipFill>
        <p:spPr>
          <a:xfrm>
            <a:off x="0" y="18000"/>
            <a:ext cx="1819656" cy="163982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576000" y="6066000"/>
            <a:ext cx="2195800" cy="171312"/>
          </a:xfrm>
          <a:prstGeom prst="rect">
            <a:avLst/>
          </a:prstGeom>
        </p:spPr>
        <p:txBody>
          <a:bodyPr vert="horz" lIns="0" tIns="0" rIns="0" bIns="0" rtlCol="0" anchor="b" anchorCtr="0"/>
          <a:lstStyle>
            <a:lvl1pPr algn="l">
              <a:defRPr sz="800">
                <a:solidFill>
                  <a:schemeClr val="tx2"/>
                </a:solidFill>
                <a:latin typeface="+mn-lt"/>
              </a:defRPr>
            </a:lvl1pPr>
          </a:lstStyle>
          <a:p>
            <a:endParaRPr lang="de-CH" dirty="0" smtClean="0"/>
          </a:p>
        </p:txBody>
      </p:sp>
      <p:sp>
        <p:nvSpPr>
          <p:cNvPr id="6" name="Foliennummernplatzhalter 5"/>
          <p:cNvSpPr>
            <a:spLocks noGrp="1"/>
          </p:cNvSpPr>
          <p:nvPr>
            <p:ph type="sldNum" sz="quarter" idx="4"/>
          </p:nvPr>
        </p:nvSpPr>
        <p:spPr>
          <a:xfrm>
            <a:off x="7596000" y="6066000"/>
            <a:ext cx="720000" cy="180000"/>
          </a:xfrm>
          <a:prstGeom prst="rect">
            <a:avLst/>
          </a:prstGeom>
        </p:spPr>
        <p:txBody>
          <a:bodyPr vert="horz" lIns="0" tIns="0" rIns="0" bIns="0" rtlCol="0" anchor="b" anchorCtr="0"/>
          <a:lstStyle>
            <a:lvl1pPr algn="r">
              <a:defRPr sz="800">
                <a:solidFill>
                  <a:schemeClr val="tx2"/>
                </a:solidFill>
              </a:defRPr>
            </a:lvl1pPr>
          </a:lstStyle>
          <a:p>
            <a:fld id="{A451278B-6C5C-4947-AA54-E1A05CF99D77}" type="slidenum">
              <a:rPr lang="de-CH" smtClean="0"/>
              <a:pPr/>
              <a:t>‹Nr.›</a:t>
            </a:fld>
            <a:endParaRPr lang="de-CH" dirty="0"/>
          </a:p>
        </p:txBody>
      </p:sp>
      <p:sp>
        <p:nvSpPr>
          <p:cNvPr id="7" name="Rechteck 6"/>
          <p:cNvSpPr/>
          <p:nvPr/>
        </p:nvSpPr>
        <p:spPr>
          <a:xfrm>
            <a:off x="584200" y="0"/>
            <a:ext cx="7981950" cy="25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Fußzeilenplatzhalt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Reformierte Kirchen Bern-Jura-Solothurn</a:t>
            </a:r>
            <a:endParaRPr lang="de-DE"/>
          </a:p>
        </p:txBody>
      </p:sp>
    </p:spTree>
  </p:cSld>
  <p:clrMap bg1="lt1" tx1="dk1" bg2="lt2" tx2="dk2" accent1="accent1" accent2="accent2" accent3="accent3" accent4="accent4" accent5="accent5" accent6="accent6" hlink="hlink" folHlink="folHlink"/>
  <p:sldLayoutIdLst>
    <p:sldLayoutId id="2147483655" r:id="rId1"/>
    <p:sldLayoutId id="2147483653" r:id="rId2"/>
    <p:sldLayoutId id="2147483656" r:id="rId3"/>
    <p:sldLayoutId id="2147483654" r:id="rId4"/>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p:cNvSpPr>
            <a:spLocks noGrp="1"/>
          </p:cNvSpPr>
          <p:nvPr>
            <p:ph type="body" sz="quarter" idx="10"/>
          </p:nvPr>
        </p:nvSpPr>
        <p:spPr/>
        <p:txBody>
          <a:bodyPr/>
          <a:lstStyle/>
          <a:p>
            <a:r>
              <a:rPr lang="de-CH" dirty="0" err="1" smtClean="0"/>
              <a:t>Conférence</a:t>
            </a:r>
            <a:r>
              <a:rPr lang="de-CH" dirty="0" smtClean="0"/>
              <a:t> des </a:t>
            </a:r>
            <a:r>
              <a:rPr lang="de-CH" dirty="0" err="1" smtClean="0"/>
              <a:t>présidences</a:t>
            </a:r>
            <a:r>
              <a:rPr lang="de-CH" dirty="0" smtClean="0"/>
              <a:t> 2016 </a:t>
            </a:r>
          </a:p>
          <a:p>
            <a:r>
              <a:rPr lang="de-CH" dirty="0" smtClean="0"/>
              <a:t>„La </a:t>
            </a:r>
            <a:r>
              <a:rPr lang="de-CH" dirty="0" err="1" smtClean="0"/>
              <a:t>paroisse</a:t>
            </a:r>
            <a:r>
              <a:rPr lang="de-CH" dirty="0" smtClean="0"/>
              <a:t> </a:t>
            </a:r>
            <a:r>
              <a:rPr lang="de-CH" dirty="0" err="1" smtClean="0"/>
              <a:t>comme</a:t>
            </a:r>
            <a:r>
              <a:rPr lang="de-CH" dirty="0" smtClean="0"/>
              <a:t> </a:t>
            </a:r>
            <a:r>
              <a:rPr lang="de-CH" dirty="0" err="1" smtClean="0"/>
              <a:t>employeur</a:t>
            </a:r>
            <a:r>
              <a:rPr lang="de-CH" dirty="0" smtClean="0"/>
              <a:t>“</a:t>
            </a:r>
            <a:endParaRPr lang="de-CH"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platzhalter 8"/>
          <p:cNvSpPr>
            <a:spLocks noGrp="1"/>
          </p:cNvSpPr>
          <p:nvPr>
            <p:ph type="body" sz="quarter" idx="13"/>
          </p:nvPr>
        </p:nvSpPr>
        <p:spPr>
          <a:xfrm>
            <a:off x="558000" y="0"/>
            <a:ext cx="8002800" cy="1196752"/>
          </a:xfrm>
        </p:spPr>
        <p:txBody>
          <a:bodyPr/>
          <a:lstStyle/>
          <a:p>
            <a:r>
              <a:rPr lang="fr-CH" sz="2400" dirty="0"/>
              <a:t>Programme de la conférence </a:t>
            </a:r>
            <a:r>
              <a:rPr lang="fr-CH" sz="2400" dirty="0" smtClean="0"/>
              <a:t>des </a:t>
            </a:r>
            <a:r>
              <a:rPr lang="fr-CH" sz="2400" dirty="0"/>
              <a:t>présidences </a:t>
            </a:r>
            <a:r>
              <a:rPr lang="fr-CH" sz="2400" dirty="0" smtClean="0"/>
              <a:t>2016</a:t>
            </a:r>
          </a:p>
        </p:txBody>
      </p:sp>
      <p:sp>
        <p:nvSpPr>
          <p:cNvPr id="11" name="Textplatzhalter 10"/>
          <p:cNvSpPr>
            <a:spLocks noGrp="1"/>
          </p:cNvSpPr>
          <p:nvPr>
            <p:ph type="body" sz="quarter" idx="15"/>
          </p:nvPr>
        </p:nvSpPr>
        <p:spPr>
          <a:xfrm>
            <a:off x="558000" y="1311550"/>
            <a:ext cx="8002800" cy="4709738"/>
          </a:xfrm>
        </p:spPr>
        <p:txBody>
          <a:bodyPr/>
          <a:lstStyle/>
          <a:p>
            <a:endParaRPr lang="de-CH" sz="2400" dirty="0"/>
          </a:p>
        </p:txBody>
      </p:sp>
      <p:sp>
        <p:nvSpPr>
          <p:cNvPr id="5" name="Foliennummernplatzhalter 9"/>
          <p:cNvSpPr txBox="1">
            <a:spLocks/>
          </p:cNvSpPr>
          <p:nvPr/>
        </p:nvSpPr>
        <p:spPr>
          <a:xfrm>
            <a:off x="576000" y="6310800"/>
            <a:ext cx="1944216" cy="216024"/>
          </a:xfrm>
          <a:prstGeom prst="rect">
            <a:avLst/>
          </a:prstGeom>
        </p:spPr>
        <p:txBody>
          <a:bodyPr vert="horz" lIns="0" tIns="0" rIns="0" bIns="0" rtlCol="0" anchor="b" anchorCtr="0"/>
          <a:lstStyle/>
          <a:p>
            <a:pPr marL="0" marR="0" lvl="0" indent="0" defTabSz="914400" rtl="0" eaLnBrk="1" fontAlgn="auto" latinLnBrk="0" hangingPunct="1">
              <a:lnSpc>
                <a:spcPct val="100000"/>
              </a:lnSpc>
              <a:spcBef>
                <a:spcPts val="0"/>
              </a:spcBef>
              <a:spcAft>
                <a:spcPts val="0"/>
              </a:spcAft>
              <a:buClrTx/>
              <a:buSzTx/>
              <a:buFontTx/>
              <a:buNone/>
              <a:tabLst/>
              <a:defRPr/>
            </a:pPr>
            <a:r>
              <a:rPr lang="de-CH" sz="800" dirty="0" smtClean="0">
                <a:solidFill>
                  <a:schemeClr val="tx2"/>
                </a:solidFill>
              </a:rPr>
              <a:t>Reformierte Kirchen Bern-Jura-Solothurn</a:t>
            </a:r>
            <a:endParaRPr kumimoji="0" lang="de-CH" sz="8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Foliennummernplatzhalter 14"/>
          <p:cNvSpPr>
            <a:spLocks noGrp="1"/>
          </p:cNvSpPr>
          <p:nvPr>
            <p:ph type="sldNum" sz="quarter" idx="12"/>
          </p:nvPr>
        </p:nvSpPr>
        <p:spPr>
          <a:xfrm>
            <a:off x="7596000" y="6310800"/>
            <a:ext cx="720000" cy="180000"/>
          </a:xfrm>
        </p:spPr>
        <p:txBody>
          <a:bodyPr/>
          <a:lstStyle/>
          <a:p>
            <a:fld id="{A451278B-6C5C-4947-AA54-E1A05CF99D77}" type="slidenum">
              <a:rPr lang="de-CH" smtClean="0"/>
              <a:pPr/>
              <a:t>2</a:t>
            </a:fld>
            <a:endParaRPr lang="de-CH" dirty="0"/>
          </a:p>
        </p:txBody>
      </p:sp>
      <p:graphicFrame>
        <p:nvGraphicFramePr>
          <p:cNvPr id="8" name="Tabelle 7"/>
          <p:cNvGraphicFramePr>
            <a:graphicFrameLocks noGrp="1"/>
          </p:cNvGraphicFramePr>
          <p:nvPr>
            <p:extLst>
              <p:ext uri="{D42A27DB-BD31-4B8C-83A1-F6EECF244321}">
                <p14:modId xmlns:p14="http://schemas.microsoft.com/office/powerpoint/2010/main" val="428212766"/>
              </p:ext>
            </p:extLst>
          </p:nvPr>
        </p:nvGraphicFramePr>
        <p:xfrm>
          <a:off x="1043608" y="1441877"/>
          <a:ext cx="6624737" cy="4236415"/>
        </p:xfrm>
        <a:graphic>
          <a:graphicData uri="http://schemas.openxmlformats.org/drawingml/2006/table">
            <a:tbl>
              <a:tblPr firstRow="1" firstCol="1" bandRow="1">
                <a:tableStyleId>{5C22544A-7EE6-4342-B048-85BDC9FD1C3A}</a:tableStyleId>
              </a:tblPr>
              <a:tblGrid>
                <a:gridCol w="1337723"/>
                <a:gridCol w="5287014"/>
              </a:tblGrid>
              <a:tr h="160315">
                <a:tc>
                  <a:txBody>
                    <a:bodyPr/>
                    <a:lstStyle/>
                    <a:p>
                      <a:pPr>
                        <a:lnSpc>
                          <a:spcPts val="1400"/>
                        </a:lnSpc>
                        <a:spcAft>
                          <a:spcPts val="0"/>
                        </a:spcAft>
                        <a:tabLst>
                          <a:tab pos="144145" algn="l"/>
                        </a:tabLst>
                      </a:pPr>
                      <a:r>
                        <a:rPr lang="de-CH" sz="900" dirty="0">
                          <a:solidFill>
                            <a:schemeClr val="tx2"/>
                          </a:solidFill>
                          <a:effectLst/>
                        </a:rPr>
                        <a:t>Heure</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c>
                  <a:txBody>
                    <a:bodyPr/>
                    <a:lstStyle/>
                    <a:p>
                      <a:pPr>
                        <a:lnSpc>
                          <a:spcPts val="1400"/>
                        </a:lnSpc>
                        <a:spcAft>
                          <a:spcPts val="0"/>
                        </a:spcAft>
                        <a:tabLst>
                          <a:tab pos="144145" algn="l"/>
                        </a:tabLst>
                      </a:pPr>
                      <a:r>
                        <a:rPr lang="de-CH" sz="900">
                          <a:solidFill>
                            <a:schemeClr val="tx2"/>
                          </a:solidFill>
                          <a:effectLst/>
                        </a:rPr>
                        <a:t>Point abordé</a:t>
                      </a:r>
                      <a:endParaRPr lang="de-CH" sz="80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r>
              <a:tr h="160315">
                <a:tc>
                  <a:txBody>
                    <a:bodyPr/>
                    <a:lstStyle/>
                    <a:p>
                      <a:pPr>
                        <a:lnSpc>
                          <a:spcPts val="1400"/>
                        </a:lnSpc>
                        <a:spcBef>
                          <a:spcPts val="400"/>
                        </a:spcBef>
                        <a:spcAft>
                          <a:spcPts val="400"/>
                        </a:spcAft>
                        <a:tabLst>
                          <a:tab pos="144145" algn="l"/>
                        </a:tabLst>
                      </a:pPr>
                      <a:r>
                        <a:rPr lang="de-CH" sz="900" dirty="0">
                          <a:solidFill>
                            <a:schemeClr val="tx2"/>
                          </a:solidFill>
                          <a:effectLst/>
                        </a:rPr>
                        <a:t>17 h-18 h</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c>
                  <a:txBody>
                    <a:bodyPr/>
                    <a:lstStyle/>
                    <a:p>
                      <a:pPr>
                        <a:lnSpc>
                          <a:spcPts val="1400"/>
                        </a:lnSpc>
                        <a:spcAft>
                          <a:spcPts val="0"/>
                        </a:spcAft>
                        <a:tabLst>
                          <a:tab pos="144145" algn="l"/>
                        </a:tabLst>
                      </a:pPr>
                      <a:r>
                        <a:rPr lang="de-CH" sz="900" dirty="0" err="1">
                          <a:solidFill>
                            <a:schemeClr val="tx2"/>
                          </a:solidFill>
                          <a:effectLst/>
                        </a:rPr>
                        <a:t>Rafraîchissement</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r>
              <a:tr h="412240">
                <a:tc>
                  <a:txBody>
                    <a:bodyPr/>
                    <a:lstStyle/>
                    <a:p>
                      <a:pPr>
                        <a:lnSpc>
                          <a:spcPts val="1400"/>
                        </a:lnSpc>
                        <a:spcBef>
                          <a:spcPts val="400"/>
                        </a:spcBef>
                        <a:spcAft>
                          <a:spcPts val="400"/>
                        </a:spcAft>
                        <a:tabLst>
                          <a:tab pos="144145" algn="l"/>
                        </a:tabLst>
                      </a:pPr>
                      <a:r>
                        <a:rPr lang="de-CH" sz="900">
                          <a:solidFill>
                            <a:schemeClr val="tx2"/>
                          </a:solidFill>
                          <a:effectLst/>
                        </a:rPr>
                        <a:t>18 h-18 h 05 </a:t>
                      </a:r>
                      <a:endParaRPr lang="de-CH" sz="80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tc>
                <a:tc>
                  <a:txBody>
                    <a:bodyPr/>
                    <a:lstStyle/>
                    <a:p>
                      <a:pPr>
                        <a:lnSpc>
                          <a:spcPts val="1400"/>
                        </a:lnSpc>
                        <a:spcBef>
                          <a:spcPts val="400"/>
                        </a:spcBef>
                        <a:spcAft>
                          <a:spcPts val="400"/>
                        </a:spcAft>
                        <a:tabLst>
                          <a:tab pos="144145" algn="l"/>
                        </a:tabLst>
                      </a:pPr>
                      <a:r>
                        <a:rPr lang="fr-CH" sz="900" dirty="0">
                          <a:solidFill>
                            <a:schemeClr val="tx2"/>
                          </a:solidFill>
                          <a:effectLst/>
                        </a:rPr>
                        <a:t>Accueil par Andreas Zeller, président du conseil synodal</a:t>
                      </a:r>
                      <a:endParaRPr lang="de-CH" sz="800" dirty="0">
                        <a:solidFill>
                          <a:schemeClr val="tx2"/>
                        </a:solidFill>
                        <a:effectLst/>
                      </a:endParaRPr>
                    </a:p>
                    <a:p>
                      <a:pPr>
                        <a:lnSpc>
                          <a:spcPts val="1400"/>
                        </a:lnSpc>
                        <a:spcBef>
                          <a:spcPts val="400"/>
                        </a:spcBef>
                        <a:spcAft>
                          <a:spcPts val="400"/>
                        </a:spcAft>
                        <a:tabLst>
                          <a:tab pos="144145" algn="l"/>
                        </a:tabLst>
                      </a:pPr>
                      <a:r>
                        <a:rPr lang="de-CH" sz="900" dirty="0" err="1">
                          <a:solidFill>
                            <a:schemeClr val="tx2"/>
                          </a:solidFill>
                          <a:effectLst/>
                        </a:rPr>
                        <a:t>Cantique</a:t>
                      </a:r>
                      <a:r>
                        <a:rPr lang="de-CH" sz="900" dirty="0">
                          <a:solidFill>
                            <a:schemeClr val="tx2"/>
                          </a:solidFill>
                          <a:effectLst/>
                        </a:rPr>
                        <a:t> </a:t>
                      </a:r>
                      <a:r>
                        <a:rPr lang="de-CH" sz="900" dirty="0" err="1">
                          <a:solidFill>
                            <a:schemeClr val="tx2"/>
                          </a:solidFill>
                          <a:effectLst/>
                        </a:rPr>
                        <a:t>d’ouverture</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r>
              <a:tr h="221639">
                <a:tc>
                  <a:txBody>
                    <a:bodyPr/>
                    <a:lstStyle/>
                    <a:p>
                      <a:pPr>
                        <a:lnSpc>
                          <a:spcPts val="1400"/>
                        </a:lnSpc>
                        <a:spcBef>
                          <a:spcPts val="400"/>
                        </a:spcBef>
                        <a:spcAft>
                          <a:spcPts val="400"/>
                        </a:spcAft>
                        <a:tabLst>
                          <a:tab pos="144145" algn="l"/>
                        </a:tabLst>
                      </a:pPr>
                      <a:r>
                        <a:rPr lang="de-CH" sz="900">
                          <a:solidFill>
                            <a:schemeClr val="tx2"/>
                          </a:solidFill>
                          <a:effectLst/>
                        </a:rPr>
                        <a:t>18 h 05-18 h 15 </a:t>
                      </a:r>
                      <a:endParaRPr lang="de-CH" sz="80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tc>
                <a:tc>
                  <a:txBody>
                    <a:bodyPr/>
                    <a:lstStyle/>
                    <a:p>
                      <a:pPr>
                        <a:lnSpc>
                          <a:spcPts val="1400"/>
                        </a:lnSpc>
                        <a:spcBef>
                          <a:spcPts val="400"/>
                        </a:spcBef>
                        <a:spcAft>
                          <a:spcPts val="400"/>
                        </a:spcAft>
                        <a:tabLst>
                          <a:tab pos="144145" algn="l"/>
                        </a:tabLst>
                      </a:pPr>
                      <a:r>
                        <a:rPr lang="fr-CH" sz="900" dirty="0">
                          <a:solidFill>
                            <a:schemeClr val="tx2"/>
                          </a:solidFill>
                          <a:effectLst/>
                        </a:rPr>
                        <a:t>Introduction au thème de la soirée, par Lucien Boder, conseiller synodal</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r>
              <a:tr h="221639">
                <a:tc>
                  <a:txBody>
                    <a:bodyPr/>
                    <a:lstStyle/>
                    <a:p>
                      <a:pPr>
                        <a:lnSpc>
                          <a:spcPts val="1400"/>
                        </a:lnSpc>
                        <a:spcBef>
                          <a:spcPts val="400"/>
                        </a:spcBef>
                        <a:spcAft>
                          <a:spcPts val="400"/>
                        </a:spcAft>
                        <a:tabLst>
                          <a:tab pos="144145" algn="l"/>
                        </a:tabLst>
                      </a:pPr>
                      <a:r>
                        <a:rPr lang="de-CH" sz="900" dirty="0">
                          <a:solidFill>
                            <a:schemeClr val="tx2"/>
                          </a:solidFill>
                          <a:effectLst/>
                        </a:rPr>
                        <a:t>18 h 15-18 h 35 </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tc>
                <a:tc>
                  <a:txBody>
                    <a:bodyPr/>
                    <a:lstStyle/>
                    <a:p>
                      <a:pPr>
                        <a:lnSpc>
                          <a:spcPts val="1400"/>
                        </a:lnSpc>
                        <a:spcBef>
                          <a:spcPts val="400"/>
                        </a:spcBef>
                        <a:spcAft>
                          <a:spcPts val="400"/>
                        </a:spcAft>
                        <a:tabLst>
                          <a:tab pos="144145" algn="l"/>
                        </a:tabLst>
                      </a:pPr>
                      <a:r>
                        <a:rPr lang="fr-CH" sz="900" dirty="0">
                          <a:solidFill>
                            <a:schemeClr val="tx2"/>
                          </a:solidFill>
                          <a:effectLst/>
                        </a:rPr>
                        <a:t>Groupes de réflexion (dans des groupes mixtes)</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r>
              <a:tr h="221639">
                <a:tc>
                  <a:txBody>
                    <a:bodyPr/>
                    <a:lstStyle/>
                    <a:p>
                      <a:pPr>
                        <a:lnSpc>
                          <a:spcPts val="1400"/>
                        </a:lnSpc>
                        <a:spcBef>
                          <a:spcPts val="400"/>
                        </a:spcBef>
                        <a:spcAft>
                          <a:spcPts val="400"/>
                        </a:spcAft>
                        <a:tabLst>
                          <a:tab pos="144145" algn="l"/>
                        </a:tabLst>
                      </a:pPr>
                      <a:r>
                        <a:rPr lang="de-CH" sz="900">
                          <a:solidFill>
                            <a:schemeClr val="tx2"/>
                          </a:solidFill>
                          <a:effectLst/>
                        </a:rPr>
                        <a:t>18 h 35-18 h 55 </a:t>
                      </a:r>
                      <a:endParaRPr lang="de-CH" sz="80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tc>
                <a:tc>
                  <a:txBody>
                    <a:bodyPr/>
                    <a:lstStyle/>
                    <a:p>
                      <a:pPr>
                        <a:lnSpc>
                          <a:spcPts val="1400"/>
                        </a:lnSpc>
                        <a:spcBef>
                          <a:spcPts val="400"/>
                        </a:spcBef>
                        <a:spcAft>
                          <a:spcPts val="400"/>
                        </a:spcAft>
                        <a:tabLst>
                          <a:tab pos="144145" algn="l"/>
                        </a:tabLst>
                      </a:pPr>
                      <a:r>
                        <a:rPr lang="fr-CH" sz="900" dirty="0">
                          <a:solidFill>
                            <a:schemeClr val="tx2"/>
                          </a:solidFill>
                          <a:effectLst/>
                        </a:rPr>
                        <a:t>Groupes de réflexion (en groupes par région)</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r>
              <a:tr h="221639">
                <a:tc>
                  <a:txBody>
                    <a:bodyPr/>
                    <a:lstStyle/>
                    <a:p>
                      <a:pPr>
                        <a:lnSpc>
                          <a:spcPts val="1400"/>
                        </a:lnSpc>
                        <a:spcBef>
                          <a:spcPts val="400"/>
                        </a:spcBef>
                        <a:spcAft>
                          <a:spcPts val="400"/>
                        </a:spcAft>
                        <a:tabLst>
                          <a:tab pos="144145" algn="l"/>
                        </a:tabLst>
                      </a:pPr>
                      <a:r>
                        <a:rPr lang="de-CH" sz="900">
                          <a:solidFill>
                            <a:schemeClr val="tx2"/>
                          </a:solidFill>
                          <a:effectLst/>
                        </a:rPr>
                        <a:t>18 h 55-19 h 15 </a:t>
                      </a:r>
                      <a:endParaRPr lang="de-CH" sz="80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tc>
                <a:tc>
                  <a:txBody>
                    <a:bodyPr/>
                    <a:lstStyle/>
                    <a:p>
                      <a:pPr>
                        <a:lnSpc>
                          <a:spcPts val="1400"/>
                        </a:lnSpc>
                        <a:spcBef>
                          <a:spcPts val="400"/>
                        </a:spcBef>
                        <a:spcAft>
                          <a:spcPts val="400"/>
                        </a:spcAft>
                        <a:tabLst>
                          <a:tab pos="144145" algn="l"/>
                        </a:tabLst>
                      </a:pPr>
                      <a:r>
                        <a:rPr lang="de-CH" sz="900" dirty="0" err="1">
                          <a:solidFill>
                            <a:schemeClr val="tx2"/>
                          </a:solidFill>
                          <a:effectLst/>
                        </a:rPr>
                        <a:t>Echange</a:t>
                      </a:r>
                      <a:r>
                        <a:rPr lang="de-CH" sz="900" dirty="0">
                          <a:solidFill>
                            <a:schemeClr val="tx2"/>
                          </a:solidFill>
                          <a:effectLst/>
                        </a:rPr>
                        <a:t> en </a:t>
                      </a:r>
                      <a:r>
                        <a:rPr lang="de-CH" sz="900" dirty="0" err="1">
                          <a:solidFill>
                            <a:schemeClr val="tx2"/>
                          </a:solidFill>
                          <a:effectLst/>
                        </a:rPr>
                        <a:t>plénière</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r>
              <a:tr h="221639">
                <a:tc>
                  <a:txBody>
                    <a:bodyPr/>
                    <a:lstStyle/>
                    <a:p>
                      <a:pPr>
                        <a:lnSpc>
                          <a:spcPts val="1400"/>
                        </a:lnSpc>
                        <a:spcBef>
                          <a:spcPts val="400"/>
                        </a:spcBef>
                        <a:spcAft>
                          <a:spcPts val="400"/>
                        </a:spcAft>
                        <a:tabLst>
                          <a:tab pos="144145" algn="l"/>
                        </a:tabLst>
                      </a:pPr>
                      <a:r>
                        <a:rPr lang="de-CH" sz="900">
                          <a:solidFill>
                            <a:schemeClr val="tx2"/>
                          </a:solidFill>
                          <a:effectLst/>
                        </a:rPr>
                        <a:t>19 h 15-19 h 35 </a:t>
                      </a:r>
                      <a:endParaRPr lang="de-CH" sz="80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tc>
                <a:tc>
                  <a:txBody>
                    <a:bodyPr/>
                    <a:lstStyle/>
                    <a:p>
                      <a:pPr>
                        <a:lnSpc>
                          <a:spcPts val="1400"/>
                        </a:lnSpc>
                        <a:spcBef>
                          <a:spcPts val="400"/>
                        </a:spcBef>
                        <a:spcAft>
                          <a:spcPts val="400"/>
                        </a:spcAft>
                        <a:tabLst>
                          <a:tab pos="144145" algn="l"/>
                        </a:tabLst>
                      </a:pPr>
                      <a:r>
                        <a:rPr lang="de-CH" sz="900" dirty="0">
                          <a:solidFill>
                            <a:schemeClr val="tx2"/>
                          </a:solidFill>
                          <a:effectLst/>
                        </a:rPr>
                        <a:t>Pause </a:t>
                      </a:r>
                      <a:r>
                        <a:rPr lang="de-CH" sz="900" dirty="0" err="1">
                          <a:solidFill>
                            <a:schemeClr val="tx2"/>
                          </a:solidFill>
                          <a:effectLst/>
                        </a:rPr>
                        <a:t>café</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r>
              <a:tr h="1465742">
                <a:tc>
                  <a:txBody>
                    <a:bodyPr/>
                    <a:lstStyle/>
                    <a:p>
                      <a:pPr>
                        <a:lnSpc>
                          <a:spcPts val="1400"/>
                        </a:lnSpc>
                        <a:spcBef>
                          <a:spcPts val="400"/>
                        </a:spcBef>
                        <a:spcAft>
                          <a:spcPts val="400"/>
                        </a:spcAft>
                        <a:tabLst>
                          <a:tab pos="144145" algn="l"/>
                        </a:tabLst>
                      </a:pPr>
                      <a:r>
                        <a:rPr lang="de-CH" sz="900">
                          <a:solidFill>
                            <a:schemeClr val="tx2"/>
                          </a:solidFill>
                          <a:effectLst/>
                        </a:rPr>
                        <a:t>19 h 35-20 h 30 </a:t>
                      </a:r>
                      <a:endParaRPr lang="de-CH" sz="80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tc>
                <a:tc>
                  <a:txBody>
                    <a:bodyPr/>
                    <a:lstStyle/>
                    <a:p>
                      <a:pPr>
                        <a:lnSpc>
                          <a:spcPts val="1400"/>
                        </a:lnSpc>
                        <a:spcBef>
                          <a:spcPts val="400"/>
                        </a:spcBef>
                        <a:spcAft>
                          <a:spcPts val="400"/>
                        </a:spcAft>
                        <a:tabLst>
                          <a:tab pos="144145" algn="l"/>
                        </a:tabLst>
                      </a:pPr>
                      <a:r>
                        <a:rPr lang="fr-CH" sz="900" dirty="0">
                          <a:solidFill>
                            <a:schemeClr val="tx2"/>
                          </a:solidFill>
                          <a:effectLst/>
                        </a:rPr>
                        <a:t>Travaux dans des ateliers dirigés:</a:t>
                      </a:r>
                      <a:endParaRPr lang="de-CH" sz="800" dirty="0">
                        <a:solidFill>
                          <a:schemeClr val="tx2"/>
                        </a:solidFill>
                        <a:effectLst/>
                      </a:endParaRPr>
                    </a:p>
                    <a:p>
                      <a:pPr marL="342900" lvl="0" indent="-342900">
                        <a:lnSpc>
                          <a:spcPts val="1400"/>
                        </a:lnSpc>
                        <a:spcAft>
                          <a:spcPts val="0"/>
                        </a:spcAft>
                        <a:buFont typeface="Symbol" panose="05050102010706020507" pitchFamily="18" charset="2"/>
                        <a:buChar char=""/>
                        <a:tabLst>
                          <a:tab pos="144145" algn="l"/>
                        </a:tabLst>
                      </a:pPr>
                      <a:r>
                        <a:rPr lang="fr-CH" sz="900" dirty="0">
                          <a:solidFill>
                            <a:schemeClr val="tx2"/>
                          </a:solidFill>
                          <a:effectLst/>
                        </a:rPr>
                        <a:t>„</a:t>
                      </a:r>
                      <a:r>
                        <a:rPr lang="fr-FR" sz="900" dirty="0">
                          <a:solidFill>
                            <a:schemeClr val="tx2"/>
                          </a:solidFill>
                          <a:effectLst/>
                        </a:rPr>
                        <a:t>Exercer l’autorité et accompagner les collaboratrices et les collaborateurs – Modèles et outils de travail</a:t>
                      </a:r>
                      <a:r>
                        <a:rPr lang="fr-CH" sz="900" dirty="0">
                          <a:solidFill>
                            <a:schemeClr val="tx2"/>
                          </a:solidFill>
                          <a:effectLst/>
                        </a:rPr>
                        <a:t>“ (Ursula Trachsel/Bertrand Baumann)</a:t>
                      </a:r>
                      <a:endParaRPr lang="de-CH" sz="800" dirty="0">
                        <a:solidFill>
                          <a:schemeClr val="tx2"/>
                        </a:solidFill>
                        <a:effectLst/>
                      </a:endParaRPr>
                    </a:p>
                    <a:p>
                      <a:pPr marL="342900" lvl="0" indent="-342900">
                        <a:lnSpc>
                          <a:spcPts val="1400"/>
                        </a:lnSpc>
                        <a:spcBef>
                          <a:spcPts val="400"/>
                        </a:spcBef>
                        <a:spcAft>
                          <a:spcPts val="0"/>
                        </a:spcAft>
                        <a:buFont typeface="Symbol" panose="05050102010706020507" pitchFamily="18" charset="2"/>
                        <a:buChar char=""/>
                        <a:tabLst>
                          <a:tab pos="144145" algn="l"/>
                        </a:tabLst>
                      </a:pPr>
                      <a:r>
                        <a:rPr lang="fr-CH" sz="900" dirty="0">
                          <a:solidFill>
                            <a:schemeClr val="tx2"/>
                          </a:solidFill>
                          <a:effectLst/>
                        </a:rPr>
                        <a:t>„</a:t>
                      </a:r>
                      <a:r>
                        <a:rPr lang="fr-FR" sz="900" dirty="0">
                          <a:solidFill>
                            <a:schemeClr val="tx2"/>
                          </a:solidFill>
                          <a:effectLst/>
                        </a:rPr>
                        <a:t>Secrétariats de paroisse : comment faire face à la mutation</a:t>
                      </a:r>
                      <a:r>
                        <a:rPr lang="fr-CH" sz="900" dirty="0">
                          <a:solidFill>
                            <a:schemeClr val="tx2"/>
                          </a:solidFill>
                          <a:effectLst/>
                        </a:rPr>
                        <a:t>“ (Katrin Klein/Noémie Koller)</a:t>
                      </a:r>
                      <a:endParaRPr lang="de-CH" sz="800" dirty="0">
                        <a:solidFill>
                          <a:schemeClr val="tx2"/>
                        </a:solidFill>
                        <a:effectLst/>
                      </a:endParaRPr>
                    </a:p>
                    <a:p>
                      <a:pPr marL="342900" lvl="0" indent="-342900">
                        <a:lnSpc>
                          <a:spcPts val="1400"/>
                        </a:lnSpc>
                        <a:spcBef>
                          <a:spcPts val="400"/>
                        </a:spcBef>
                        <a:spcAft>
                          <a:spcPts val="0"/>
                        </a:spcAft>
                        <a:buFont typeface="Symbol" panose="05050102010706020507" pitchFamily="18" charset="2"/>
                        <a:buChar char=""/>
                        <a:tabLst>
                          <a:tab pos="144145" algn="l"/>
                        </a:tabLst>
                      </a:pPr>
                      <a:r>
                        <a:rPr lang="fr-CH" sz="900" dirty="0">
                          <a:solidFill>
                            <a:schemeClr val="tx2"/>
                          </a:solidFill>
                          <a:effectLst/>
                        </a:rPr>
                        <a:t>„</a:t>
                      </a:r>
                      <a:r>
                        <a:rPr lang="fr-FR" sz="900" dirty="0">
                          <a:solidFill>
                            <a:schemeClr val="tx2"/>
                          </a:solidFill>
                          <a:effectLst/>
                        </a:rPr>
                        <a:t>Catéchèse et ministère des catéchètes professionnels</a:t>
                      </a:r>
                      <a:r>
                        <a:rPr lang="fr-CH" sz="900" dirty="0">
                          <a:solidFill>
                            <a:schemeClr val="tx2"/>
                          </a:solidFill>
                          <a:effectLst/>
                        </a:rPr>
                        <a:t>“ (Alain Wimmer/Marie-Laure Krafft)</a:t>
                      </a:r>
                      <a:endParaRPr lang="de-CH" sz="800" dirty="0">
                        <a:solidFill>
                          <a:schemeClr val="tx2"/>
                        </a:solidFill>
                        <a:effectLst/>
                      </a:endParaRPr>
                    </a:p>
                    <a:p>
                      <a:pPr marL="342900" lvl="0" indent="-342900">
                        <a:lnSpc>
                          <a:spcPts val="1400"/>
                        </a:lnSpc>
                        <a:spcBef>
                          <a:spcPts val="400"/>
                        </a:spcBef>
                        <a:spcAft>
                          <a:spcPts val="0"/>
                        </a:spcAft>
                        <a:buFont typeface="Symbol" panose="05050102010706020507" pitchFamily="18" charset="2"/>
                        <a:buChar char=""/>
                        <a:tabLst>
                          <a:tab pos="144145" algn="l"/>
                        </a:tabLst>
                      </a:pPr>
                      <a:r>
                        <a:rPr lang="fr-CH" sz="900" dirty="0">
                          <a:solidFill>
                            <a:schemeClr val="tx2"/>
                          </a:solidFill>
                          <a:effectLst/>
                        </a:rPr>
                        <a:t>„</a:t>
                      </a:r>
                      <a:r>
                        <a:rPr lang="fr-FR" sz="900" dirty="0">
                          <a:solidFill>
                            <a:schemeClr val="tx2"/>
                          </a:solidFill>
                          <a:effectLst/>
                        </a:rPr>
                        <a:t>Exercer l’autorité et prendre soin : de quels instruments le conseil de paroisse dispose-t-il ?</a:t>
                      </a:r>
                      <a:r>
                        <a:rPr lang="fr-CH" sz="900" dirty="0">
                          <a:solidFill>
                            <a:schemeClr val="tx2"/>
                          </a:solidFill>
                          <a:effectLst/>
                        </a:rPr>
                        <a:t>“ (Stephan </a:t>
                      </a:r>
                      <a:r>
                        <a:rPr lang="fr-CH" sz="900" dirty="0" err="1">
                          <a:solidFill>
                            <a:schemeClr val="tx2"/>
                          </a:solidFill>
                          <a:effectLst/>
                        </a:rPr>
                        <a:t>Hagenow</a:t>
                      </a:r>
                      <a:r>
                        <a:rPr lang="fr-CH" sz="900" dirty="0">
                          <a:solidFill>
                            <a:schemeClr val="tx2"/>
                          </a:solidFill>
                          <a:effectLst/>
                        </a:rPr>
                        <a:t>/Lucien Boder/Marc </a:t>
                      </a:r>
                      <a:r>
                        <a:rPr lang="fr-CH" sz="900" dirty="0" err="1">
                          <a:solidFill>
                            <a:schemeClr val="tx2"/>
                          </a:solidFill>
                          <a:effectLst/>
                        </a:rPr>
                        <a:t>Balz</a:t>
                      </a:r>
                      <a:r>
                        <a:rPr lang="fr-CH" sz="900" dirty="0">
                          <a:solidFill>
                            <a:schemeClr val="tx2"/>
                          </a:solidFill>
                          <a:effectLst/>
                        </a:rPr>
                        <a:t>)</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r>
              <a:tr h="221639">
                <a:tc>
                  <a:txBody>
                    <a:bodyPr/>
                    <a:lstStyle/>
                    <a:p>
                      <a:pPr>
                        <a:lnSpc>
                          <a:spcPts val="1400"/>
                        </a:lnSpc>
                        <a:spcBef>
                          <a:spcPts val="400"/>
                        </a:spcBef>
                        <a:spcAft>
                          <a:spcPts val="400"/>
                        </a:spcAft>
                        <a:tabLst>
                          <a:tab pos="144145" algn="l"/>
                        </a:tabLst>
                      </a:pPr>
                      <a:r>
                        <a:rPr lang="de-CH" sz="900">
                          <a:solidFill>
                            <a:schemeClr val="tx2"/>
                          </a:solidFill>
                          <a:effectLst/>
                        </a:rPr>
                        <a:t>20 h 30-20 h 45 </a:t>
                      </a:r>
                      <a:endParaRPr lang="de-CH" sz="80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tc>
                <a:tc>
                  <a:txBody>
                    <a:bodyPr/>
                    <a:lstStyle/>
                    <a:p>
                      <a:pPr>
                        <a:lnSpc>
                          <a:spcPts val="1400"/>
                        </a:lnSpc>
                        <a:spcAft>
                          <a:spcPts val="400"/>
                        </a:spcAft>
                        <a:tabLst>
                          <a:tab pos="144145" algn="l"/>
                        </a:tabLst>
                      </a:pPr>
                      <a:r>
                        <a:rPr lang="fr-CH" sz="900" dirty="0">
                          <a:solidFill>
                            <a:schemeClr val="tx2"/>
                          </a:solidFill>
                          <a:effectLst/>
                        </a:rPr>
                        <a:t>Synthèses des responsables d‘atelier</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r>
              <a:tr h="221639">
                <a:tc>
                  <a:txBody>
                    <a:bodyPr/>
                    <a:lstStyle/>
                    <a:p>
                      <a:pPr>
                        <a:lnSpc>
                          <a:spcPts val="1400"/>
                        </a:lnSpc>
                        <a:spcBef>
                          <a:spcPts val="400"/>
                        </a:spcBef>
                        <a:spcAft>
                          <a:spcPts val="400"/>
                        </a:spcAft>
                        <a:tabLst>
                          <a:tab pos="144145" algn="l"/>
                        </a:tabLst>
                      </a:pPr>
                      <a:r>
                        <a:rPr lang="de-CH" sz="900">
                          <a:solidFill>
                            <a:schemeClr val="tx2"/>
                          </a:solidFill>
                          <a:effectLst/>
                        </a:rPr>
                        <a:t>20 h 45-20 h 55 </a:t>
                      </a:r>
                      <a:endParaRPr lang="de-CH" sz="80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tc>
                <a:tc>
                  <a:txBody>
                    <a:bodyPr/>
                    <a:lstStyle/>
                    <a:p>
                      <a:pPr>
                        <a:lnSpc>
                          <a:spcPts val="1400"/>
                        </a:lnSpc>
                        <a:spcBef>
                          <a:spcPts val="400"/>
                        </a:spcBef>
                        <a:spcAft>
                          <a:spcPts val="400"/>
                        </a:spcAft>
                        <a:tabLst>
                          <a:tab pos="144145" algn="l"/>
                        </a:tabLst>
                      </a:pPr>
                      <a:r>
                        <a:rPr lang="fr-CH" sz="900" dirty="0">
                          <a:solidFill>
                            <a:schemeClr val="tx2"/>
                          </a:solidFill>
                          <a:effectLst/>
                        </a:rPr>
                        <a:t>Actualités sur la politique ecclésiale par Andreas Zeller, président du conseil synodal </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r>
              <a:tr h="366435">
                <a:tc>
                  <a:txBody>
                    <a:bodyPr/>
                    <a:lstStyle/>
                    <a:p>
                      <a:pPr>
                        <a:lnSpc>
                          <a:spcPct val="115000"/>
                        </a:lnSpc>
                        <a:spcBef>
                          <a:spcPts val="400"/>
                        </a:spcBef>
                        <a:spcAft>
                          <a:spcPts val="400"/>
                        </a:spcAft>
                        <a:tabLst>
                          <a:tab pos="144145" algn="l"/>
                        </a:tabLst>
                      </a:pPr>
                      <a:r>
                        <a:rPr lang="de-CH" sz="900">
                          <a:solidFill>
                            <a:schemeClr val="tx2"/>
                          </a:solidFill>
                          <a:effectLst/>
                        </a:rPr>
                        <a:t>20 h 55-21 h</a:t>
                      </a:r>
                      <a:endParaRPr lang="de-CH" sz="80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tc>
                <a:tc>
                  <a:txBody>
                    <a:bodyPr/>
                    <a:lstStyle/>
                    <a:p>
                      <a:pPr>
                        <a:lnSpc>
                          <a:spcPts val="1400"/>
                        </a:lnSpc>
                        <a:spcBef>
                          <a:spcPts val="400"/>
                        </a:spcBef>
                        <a:spcAft>
                          <a:spcPts val="400"/>
                        </a:spcAft>
                        <a:tabLst>
                          <a:tab pos="144145" algn="l"/>
                        </a:tabLst>
                      </a:pPr>
                      <a:r>
                        <a:rPr lang="de-CH" sz="900" dirty="0" err="1">
                          <a:solidFill>
                            <a:schemeClr val="tx2"/>
                          </a:solidFill>
                          <a:effectLst/>
                        </a:rPr>
                        <a:t>Clôture</a:t>
                      </a:r>
                      <a:endParaRPr lang="de-CH" sz="800" dirty="0">
                        <a:solidFill>
                          <a:schemeClr val="tx2"/>
                        </a:solidFill>
                        <a:effectLst/>
                      </a:endParaRPr>
                    </a:p>
                    <a:p>
                      <a:pPr>
                        <a:lnSpc>
                          <a:spcPts val="1400"/>
                        </a:lnSpc>
                        <a:spcAft>
                          <a:spcPts val="400"/>
                        </a:spcAft>
                        <a:tabLst>
                          <a:tab pos="144145" algn="l"/>
                        </a:tabLst>
                      </a:pPr>
                      <a:r>
                        <a:rPr lang="de-CH" sz="900" dirty="0" err="1">
                          <a:solidFill>
                            <a:schemeClr val="tx2"/>
                          </a:solidFill>
                          <a:effectLst/>
                        </a:rPr>
                        <a:t>Cantique</a:t>
                      </a:r>
                      <a:r>
                        <a:rPr lang="de-CH" sz="900" dirty="0">
                          <a:solidFill>
                            <a:schemeClr val="tx2"/>
                          </a:solidFill>
                          <a:effectLst/>
                        </a:rPr>
                        <a:t> de </a:t>
                      </a:r>
                      <a:r>
                        <a:rPr lang="de-CH" sz="900" dirty="0" err="1">
                          <a:solidFill>
                            <a:schemeClr val="tx2"/>
                          </a:solidFill>
                          <a:effectLst/>
                        </a:rPr>
                        <a:t>fin</a:t>
                      </a:r>
                      <a:endParaRPr lang="de-CH" sz="8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a:txBody>
                  <a:tcPr marL="52999" marR="52999" marT="0" marB="0" anchor="ctr"/>
                </a:tc>
              </a:tr>
            </a:tbl>
          </a:graphicData>
        </a:graphic>
      </p:graphicFrame>
    </p:spTree>
    <p:extLst>
      <p:ext uri="{BB962C8B-B14F-4D97-AF65-F5344CB8AC3E}">
        <p14:creationId xmlns:p14="http://schemas.microsoft.com/office/powerpoint/2010/main" val="832311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dirty="0"/>
          </a:p>
        </p:txBody>
      </p:sp>
      <p:sp>
        <p:nvSpPr>
          <p:cNvPr id="3" name="Fußzeilenplatzhalter 2"/>
          <p:cNvSpPr>
            <a:spLocks noGrp="1"/>
          </p:cNvSpPr>
          <p:nvPr>
            <p:ph type="ftr" sz="quarter" idx="4294967295"/>
          </p:nvPr>
        </p:nvSpPr>
        <p:spPr>
          <a:xfrm>
            <a:off x="1800000" y="6057312"/>
            <a:ext cx="5400000" cy="180000"/>
          </a:xfrm>
          <a:prstGeom prst="rect">
            <a:avLst/>
          </a:prstGeom>
        </p:spPr>
        <p:txBody>
          <a:bodyPr/>
          <a:lstStyle/>
          <a:p>
            <a:r>
              <a:rPr lang="de-CH" smtClean="0"/>
              <a:t>Reformierte Kirchen Bern-Jura-Solothurn</a:t>
            </a:r>
            <a:endParaRPr lang="de-CH"/>
          </a:p>
        </p:txBody>
      </p:sp>
      <p:sp>
        <p:nvSpPr>
          <p:cNvPr id="4" name="Foliennummernplatzhalter 3"/>
          <p:cNvSpPr>
            <a:spLocks noGrp="1"/>
          </p:cNvSpPr>
          <p:nvPr>
            <p:ph type="sldNum" sz="quarter" idx="12"/>
          </p:nvPr>
        </p:nvSpPr>
        <p:spPr/>
        <p:txBody>
          <a:bodyPr/>
          <a:lstStyle/>
          <a:p>
            <a:fld id="{A451278B-6C5C-4947-AA54-E1A05CF99D77}" type="slidenum">
              <a:rPr lang="de-CH" smtClean="0"/>
              <a:pPr/>
              <a:t>3</a:t>
            </a:fld>
            <a:endParaRPr lang="de-CH"/>
          </a:p>
        </p:txBody>
      </p:sp>
      <p:sp>
        <p:nvSpPr>
          <p:cNvPr id="12" name="Textplatzhalter 11"/>
          <p:cNvSpPr>
            <a:spLocks noGrp="1"/>
          </p:cNvSpPr>
          <p:nvPr>
            <p:ph type="body" sz="quarter" idx="13"/>
          </p:nvPr>
        </p:nvSpPr>
        <p:spPr/>
        <p:txBody>
          <a:bodyPr/>
          <a:lstStyle/>
          <a:p>
            <a:r>
              <a:rPr lang="de-CH" dirty="0" err="1" smtClean="0"/>
              <a:t>Direction</a:t>
            </a:r>
            <a:r>
              <a:rPr lang="de-CH" dirty="0" smtClean="0"/>
              <a:t> de la </a:t>
            </a:r>
            <a:r>
              <a:rPr lang="de-CH" dirty="0" err="1" smtClean="0"/>
              <a:t>paroisse</a:t>
            </a:r>
            <a:r>
              <a:rPr lang="de-CH" dirty="0" smtClean="0"/>
              <a:t> </a:t>
            </a:r>
            <a:endParaRPr lang="de-CH" dirty="0"/>
          </a:p>
        </p:txBody>
      </p:sp>
      <p:sp>
        <p:nvSpPr>
          <p:cNvPr id="13" name="Textplatzhalter 12"/>
          <p:cNvSpPr>
            <a:spLocks noGrp="1"/>
          </p:cNvSpPr>
          <p:nvPr>
            <p:ph type="body" sz="quarter" idx="14"/>
          </p:nvPr>
        </p:nvSpPr>
        <p:spPr/>
        <p:txBody>
          <a:bodyPr/>
          <a:lstStyle/>
          <a:p>
            <a:endParaRPr lang="de-CH"/>
          </a:p>
        </p:txBody>
      </p:sp>
      <p:sp>
        <p:nvSpPr>
          <p:cNvPr id="14" name="Textplatzhalter 13"/>
          <p:cNvSpPr>
            <a:spLocks noGrp="1"/>
          </p:cNvSpPr>
          <p:nvPr>
            <p:ph type="body" sz="quarter" idx="15"/>
          </p:nvPr>
        </p:nvSpPr>
        <p:spPr/>
        <p:txBody>
          <a:bodyPr/>
          <a:lstStyle/>
          <a:p>
            <a:r>
              <a:rPr lang="de-CH" dirty="0" smtClean="0"/>
              <a:t>Art. 100 RE</a:t>
            </a:r>
          </a:p>
          <a:p>
            <a:endParaRPr lang="de-CH" dirty="0"/>
          </a:p>
          <a:p>
            <a:r>
              <a:rPr lang="fr-FR" dirty="0"/>
              <a:t>La paroisse est placée sous l’autorité de la Parole divine. Elle vit de la force de l'Esprit et de l'engagement de ses membres. Elle a besoin d'une </a:t>
            </a:r>
            <a:r>
              <a:rPr lang="fr-FR" dirty="0" smtClean="0"/>
              <a:t>organisation </a:t>
            </a:r>
            <a:r>
              <a:rPr lang="fr-FR" dirty="0"/>
              <a:t>et d'une direction humaines pour pouvoir remplir les tâches qui lui sont imparties et permettre une collaboration pertinente, harmonieuse et organisée entre les différentes personnes actives en son sein. </a:t>
            </a:r>
            <a:endParaRPr lang="de-CH" dirty="0" smtClean="0"/>
          </a:p>
          <a:p>
            <a:endParaRPr lang="de-CH" dirty="0"/>
          </a:p>
        </p:txBody>
      </p:sp>
    </p:spTree>
    <p:extLst>
      <p:ext uri="{BB962C8B-B14F-4D97-AF65-F5344CB8AC3E}">
        <p14:creationId xmlns:p14="http://schemas.microsoft.com/office/powerpoint/2010/main" val="1811515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dirty="0"/>
          </a:p>
        </p:txBody>
      </p:sp>
      <p:sp>
        <p:nvSpPr>
          <p:cNvPr id="3" name="Fußzeilenplatzhalter 2"/>
          <p:cNvSpPr>
            <a:spLocks noGrp="1"/>
          </p:cNvSpPr>
          <p:nvPr>
            <p:ph type="ftr" sz="quarter" idx="4294967295"/>
          </p:nvPr>
        </p:nvSpPr>
        <p:spPr>
          <a:xfrm>
            <a:off x="1800000" y="6057312"/>
            <a:ext cx="5400000" cy="180000"/>
          </a:xfrm>
          <a:prstGeom prst="rect">
            <a:avLst/>
          </a:prstGeom>
        </p:spPr>
        <p:txBody>
          <a:bodyPr/>
          <a:lstStyle/>
          <a:p>
            <a:r>
              <a:rPr lang="de-CH" smtClean="0"/>
              <a:t>Reformierte Kirchen Bern-Jura-Solothurn</a:t>
            </a:r>
            <a:endParaRPr lang="de-CH"/>
          </a:p>
        </p:txBody>
      </p:sp>
      <p:sp>
        <p:nvSpPr>
          <p:cNvPr id="4" name="Foliennummernplatzhalter 3"/>
          <p:cNvSpPr>
            <a:spLocks noGrp="1"/>
          </p:cNvSpPr>
          <p:nvPr>
            <p:ph type="sldNum" sz="quarter" idx="12"/>
          </p:nvPr>
        </p:nvSpPr>
        <p:spPr/>
        <p:txBody>
          <a:bodyPr/>
          <a:lstStyle/>
          <a:p>
            <a:fld id="{A451278B-6C5C-4947-AA54-E1A05CF99D77}" type="slidenum">
              <a:rPr lang="de-CH" smtClean="0"/>
              <a:pPr/>
              <a:t>4</a:t>
            </a:fld>
            <a:endParaRPr lang="de-CH"/>
          </a:p>
        </p:txBody>
      </p:sp>
      <p:sp>
        <p:nvSpPr>
          <p:cNvPr id="12" name="Textplatzhalter 11"/>
          <p:cNvSpPr>
            <a:spLocks noGrp="1"/>
          </p:cNvSpPr>
          <p:nvPr>
            <p:ph type="body" sz="quarter" idx="13"/>
          </p:nvPr>
        </p:nvSpPr>
        <p:spPr/>
        <p:txBody>
          <a:bodyPr/>
          <a:lstStyle/>
          <a:p>
            <a:r>
              <a:rPr lang="de-CH" dirty="0" err="1" smtClean="0"/>
              <a:t>Diriger</a:t>
            </a:r>
            <a:r>
              <a:rPr lang="de-CH" dirty="0" smtClean="0"/>
              <a:t> </a:t>
            </a:r>
            <a:r>
              <a:rPr lang="de-CH" dirty="0" err="1" smtClean="0"/>
              <a:t>avec</a:t>
            </a:r>
            <a:r>
              <a:rPr lang="de-CH" dirty="0" smtClean="0"/>
              <a:t> </a:t>
            </a:r>
            <a:r>
              <a:rPr lang="de-CH" dirty="0" err="1" smtClean="0"/>
              <a:t>comme</a:t>
            </a:r>
            <a:r>
              <a:rPr lang="de-CH" dirty="0" smtClean="0"/>
              <a:t> </a:t>
            </a:r>
            <a:r>
              <a:rPr lang="de-CH" dirty="0" err="1" smtClean="0"/>
              <a:t>objectif</a:t>
            </a:r>
            <a:r>
              <a:rPr lang="de-CH" dirty="0" smtClean="0"/>
              <a:t> </a:t>
            </a:r>
            <a:r>
              <a:rPr lang="de-CH" dirty="0" err="1" smtClean="0"/>
              <a:t>une</a:t>
            </a:r>
            <a:r>
              <a:rPr lang="de-CH" dirty="0" smtClean="0"/>
              <a:t> </a:t>
            </a:r>
            <a:r>
              <a:rPr lang="de-CH" dirty="0" err="1" smtClean="0"/>
              <a:t>communauté</a:t>
            </a:r>
            <a:r>
              <a:rPr lang="de-CH" dirty="0" smtClean="0"/>
              <a:t> </a:t>
            </a:r>
            <a:r>
              <a:rPr lang="de-CH" dirty="0" err="1" smtClean="0"/>
              <a:t>vivante</a:t>
            </a:r>
            <a:endParaRPr lang="de-CH" dirty="0"/>
          </a:p>
        </p:txBody>
      </p:sp>
      <p:sp>
        <p:nvSpPr>
          <p:cNvPr id="13" name="Textplatzhalter 12"/>
          <p:cNvSpPr>
            <a:spLocks noGrp="1"/>
          </p:cNvSpPr>
          <p:nvPr>
            <p:ph type="body" sz="quarter" idx="14"/>
          </p:nvPr>
        </p:nvSpPr>
        <p:spPr/>
        <p:txBody>
          <a:bodyPr/>
          <a:lstStyle/>
          <a:p>
            <a:endParaRPr lang="de-CH" dirty="0"/>
          </a:p>
        </p:txBody>
      </p:sp>
      <p:sp>
        <p:nvSpPr>
          <p:cNvPr id="14" name="Textplatzhalter 13"/>
          <p:cNvSpPr>
            <a:spLocks noGrp="1"/>
          </p:cNvSpPr>
          <p:nvPr>
            <p:ph type="body" sz="quarter" idx="15"/>
          </p:nvPr>
        </p:nvSpPr>
        <p:spPr/>
        <p:txBody>
          <a:bodyPr/>
          <a:lstStyle/>
          <a:p>
            <a:r>
              <a:rPr lang="de-CH" dirty="0"/>
              <a:t>Art. 101 </a:t>
            </a:r>
            <a:r>
              <a:rPr lang="de-CH" dirty="0" smtClean="0"/>
              <a:t>RE </a:t>
            </a:r>
          </a:p>
          <a:p>
            <a:endParaRPr lang="de-CH" dirty="0"/>
          </a:p>
          <a:p>
            <a:r>
              <a:rPr lang="fr-FR" dirty="0"/>
              <a:t>Les organes de la paroisse, le pasteur et les autres collaborateurs </a:t>
            </a:r>
            <a:r>
              <a:rPr lang="fr-FR" dirty="0" smtClean="0"/>
              <a:t>sont </a:t>
            </a:r>
            <a:r>
              <a:rPr lang="fr-FR" dirty="0"/>
              <a:t>appelés à travailler ensemble avec tous les membres de l'Eglise pour </a:t>
            </a:r>
            <a:r>
              <a:rPr lang="fr-FR" dirty="0" smtClean="0"/>
              <a:t>constituer </a:t>
            </a:r>
            <a:r>
              <a:rPr lang="fr-FR" dirty="0"/>
              <a:t>une </a:t>
            </a:r>
            <a:r>
              <a:rPr lang="fr-FR" b="1" dirty="0"/>
              <a:t>communauté vivante </a:t>
            </a:r>
            <a:r>
              <a:rPr lang="fr-FR" dirty="0"/>
              <a:t>appelée à l'annonce de l'Evangile, à la communion et au service </a:t>
            </a:r>
            <a:r>
              <a:rPr lang="fr-FR" dirty="0" smtClean="0"/>
              <a:t>solidaire</a:t>
            </a:r>
            <a:r>
              <a:rPr lang="de-CH" b="1" dirty="0" smtClean="0"/>
              <a:t>. </a:t>
            </a:r>
          </a:p>
          <a:p>
            <a:endParaRPr lang="de-CH" b="1" dirty="0"/>
          </a:p>
          <a:p>
            <a:endParaRPr lang="de-CH" dirty="0" smtClean="0"/>
          </a:p>
          <a:p>
            <a:endParaRPr lang="de-CH" dirty="0"/>
          </a:p>
        </p:txBody>
      </p:sp>
    </p:spTree>
    <p:extLst>
      <p:ext uri="{BB962C8B-B14F-4D97-AF65-F5344CB8AC3E}">
        <p14:creationId xmlns:p14="http://schemas.microsoft.com/office/powerpoint/2010/main" val="3747226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dirty="0"/>
          </a:p>
        </p:txBody>
      </p:sp>
      <p:sp>
        <p:nvSpPr>
          <p:cNvPr id="3" name="Fußzeilenplatzhalter 2"/>
          <p:cNvSpPr>
            <a:spLocks noGrp="1"/>
          </p:cNvSpPr>
          <p:nvPr>
            <p:ph type="ftr" sz="quarter" idx="4294967295"/>
          </p:nvPr>
        </p:nvSpPr>
        <p:spPr>
          <a:xfrm>
            <a:off x="1800000" y="6057312"/>
            <a:ext cx="5400000" cy="180000"/>
          </a:xfrm>
          <a:prstGeom prst="rect">
            <a:avLst/>
          </a:prstGeom>
        </p:spPr>
        <p:txBody>
          <a:bodyPr/>
          <a:lstStyle/>
          <a:p>
            <a:r>
              <a:rPr lang="de-CH" smtClean="0"/>
              <a:t>Reformierte Kirchen Bern-Jura-Solothurn</a:t>
            </a:r>
            <a:endParaRPr lang="de-CH"/>
          </a:p>
        </p:txBody>
      </p:sp>
      <p:sp>
        <p:nvSpPr>
          <p:cNvPr id="4" name="Foliennummernplatzhalter 3"/>
          <p:cNvSpPr>
            <a:spLocks noGrp="1"/>
          </p:cNvSpPr>
          <p:nvPr>
            <p:ph type="sldNum" sz="quarter" idx="12"/>
          </p:nvPr>
        </p:nvSpPr>
        <p:spPr/>
        <p:txBody>
          <a:bodyPr/>
          <a:lstStyle/>
          <a:p>
            <a:fld id="{A451278B-6C5C-4947-AA54-E1A05CF99D77}" type="slidenum">
              <a:rPr lang="de-CH" smtClean="0"/>
              <a:pPr/>
              <a:t>5</a:t>
            </a:fld>
            <a:endParaRPr lang="de-CH"/>
          </a:p>
        </p:txBody>
      </p:sp>
      <p:sp>
        <p:nvSpPr>
          <p:cNvPr id="12" name="Textplatzhalter 11"/>
          <p:cNvSpPr>
            <a:spLocks noGrp="1"/>
          </p:cNvSpPr>
          <p:nvPr>
            <p:ph type="body" sz="quarter" idx="13"/>
          </p:nvPr>
        </p:nvSpPr>
        <p:spPr/>
        <p:txBody>
          <a:bodyPr/>
          <a:lstStyle/>
          <a:p>
            <a:r>
              <a:rPr lang="de-CH" sz="2400" dirty="0" err="1" smtClean="0"/>
              <a:t>Toutes</a:t>
            </a:r>
            <a:r>
              <a:rPr lang="de-CH" sz="2400" dirty="0" smtClean="0"/>
              <a:t> et </a:t>
            </a:r>
            <a:r>
              <a:rPr lang="de-CH" sz="2400" dirty="0" err="1" smtClean="0"/>
              <a:t>tous</a:t>
            </a:r>
            <a:r>
              <a:rPr lang="de-CH" sz="2400" dirty="0" smtClean="0"/>
              <a:t> </a:t>
            </a:r>
            <a:r>
              <a:rPr lang="de-CH" sz="2400" dirty="0" err="1" smtClean="0"/>
              <a:t>sont</a:t>
            </a:r>
            <a:r>
              <a:rPr lang="de-CH" sz="2400" dirty="0" smtClean="0"/>
              <a:t> </a:t>
            </a:r>
            <a:r>
              <a:rPr lang="de-CH" sz="2400" dirty="0" err="1" smtClean="0"/>
              <a:t>invités</a:t>
            </a:r>
            <a:r>
              <a:rPr lang="de-CH" sz="2400" dirty="0" smtClean="0"/>
              <a:t> à </a:t>
            </a:r>
            <a:r>
              <a:rPr lang="de-CH" sz="2400" dirty="0" err="1" smtClean="0"/>
              <a:t>collaborer</a:t>
            </a:r>
            <a:r>
              <a:rPr lang="de-CH" sz="2400" dirty="0" smtClean="0"/>
              <a:t> à </a:t>
            </a:r>
            <a:r>
              <a:rPr lang="de-CH" sz="2400" dirty="0" err="1" smtClean="0"/>
              <a:t>cet</a:t>
            </a:r>
            <a:r>
              <a:rPr lang="de-CH" sz="2400" dirty="0" smtClean="0"/>
              <a:t> </a:t>
            </a:r>
            <a:r>
              <a:rPr lang="de-CH" sz="2400" dirty="0" err="1" smtClean="0"/>
              <a:t>objectif</a:t>
            </a:r>
            <a:endParaRPr lang="de-CH" sz="2400" dirty="0"/>
          </a:p>
        </p:txBody>
      </p:sp>
      <p:sp>
        <p:nvSpPr>
          <p:cNvPr id="13" name="Textplatzhalter 12"/>
          <p:cNvSpPr>
            <a:spLocks noGrp="1"/>
          </p:cNvSpPr>
          <p:nvPr>
            <p:ph type="body" sz="quarter" idx="14"/>
          </p:nvPr>
        </p:nvSpPr>
        <p:spPr/>
        <p:txBody>
          <a:bodyPr/>
          <a:lstStyle/>
          <a:p>
            <a:endParaRPr lang="de-CH"/>
          </a:p>
        </p:txBody>
      </p:sp>
      <p:sp>
        <p:nvSpPr>
          <p:cNvPr id="14" name="Textplatzhalter 13"/>
          <p:cNvSpPr>
            <a:spLocks noGrp="1"/>
          </p:cNvSpPr>
          <p:nvPr>
            <p:ph type="body" sz="quarter" idx="15"/>
          </p:nvPr>
        </p:nvSpPr>
        <p:spPr/>
        <p:txBody>
          <a:bodyPr/>
          <a:lstStyle/>
          <a:p>
            <a:r>
              <a:rPr lang="de-CH" dirty="0"/>
              <a:t>Art. </a:t>
            </a:r>
            <a:r>
              <a:rPr lang="de-CH" dirty="0" smtClean="0"/>
              <a:t>102 RE </a:t>
            </a:r>
          </a:p>
          <a:p>
            <a:endParaRPr lang="de-CH" dirty="0" smtClean="0"/>
          </a:p>
          <a:p>
            <a:r>
              <a:rPr lang="de-CH" dirty="0"/>
              <a:t>1 </a:t>
            </a:r>
            <a:r>
              <a:rPr lang="fr-FR" dirty="0"/>
              <a:t>La paroisse a besoin, </a:t>
            </a:r>
            <a:r>
              <a:rPr lang="fr-FR" b="1" dirty="0"/>
              <a:t>dans sa réflexion, sa prière et son action</a:t>
            </a:r>
            <a:r>
              <a:rPr lang="fr-FR" dirty="0"/>
              <a:t>, de la </a:t>
            </a:r>
            <a:r>
              <a:rPr lang="fr-FR" dirty="0" smtClean="0"/>
              <a:t>collaboration </a:t>
            </a:r>
            <a:r>
              <a:rPr lang="fr-FR" b="1" dirty="0"/>
              <a:t>de l'ensemble de ses membres</a:t>
            </a:r>
            <a:r>
              <a:rPr lang="de-CH" dirty="0" smtClean="0"/>
              <a:t>. (…).</a:t>
            </a:r>
          </a:p>
          <a:p>
            <a:r>
              <a:rPr lang="de-CH" dirty="0" smtClean="0"/>
              <a:t>2 </a:t>
            </a:r>
            <a:r>
              <a:rPr lang="fr-FR" dirty="0"/>
              <a:t>La paroisse soutient </a:t>
            </a:r>
            <a:r>
              <a:rPr lang="fr-FR" b="1" dirty="0"/>
              <a:t>les individus et les groupes </a:t>
            </a:r>
            <a:r>
              <a:rPr lang="fr-FR" dirty="0"/>
              <a:t>qui, </a:t>
            </a:r>
            <a:r>
              <a:rPr lang="fr-FR" dirty="0" smtClean="0"/>
              <a:t>(…) </a:t>
            </a:r>
            <a:r>
              <a:rPr lang="fr-FR" dirty="0"/>
              <a:t>participent à la </a:t>
            </a:r>
            <a:r>
              <a:rPr lang="fr-FR" b="1" dirty="0"/>
              <a:t>vie de la </a:t>
            </a:r>
            <a:r>
              <a:rPr lang="fr-FR" b="1" dirty="0" smtClean="0"/>
              <a:t>communauté. (</a:t>
            </a:r>
            <a:r>
              <a:rPr lang="de-CH" dirty="0" smtClean="0"/>
              <a:t>…).</a:t>
            </a:r>
          </a:p>
          <a:p>
            <a:endParaRPr lang="de-CH" dirty="0"/>
          </a:p>
        </p:txBody>
      </p:sp>
    </p:spTree>
    <p:extLst>
      <p:ext uri="{BB962C8B-B14F-4D97-AF65-F5344CB8AC3E}">
        <p14:creationId xmlns:p14="http://schemas.microsoft.com/office/powerpoint/2010/main" val="2186880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dirty="0"/>
          </a:p>
        </p:txBody>
      </p:sp>
      <p:sp>
        <p:nvSpPr>
          <p:cNvPr id="3" name="Fußzeilenplatzhalter 2"/>
          <p:cNvSpPr>
            <a:spLocks noGrp="1"/>
          </p:cNvSpPr>
          <p:nvPr>
            <p:ph type="ftr" sz="quarter" idx="4294967295"/>
          </p:nvPr>
        </p:nvSpPr>
        <p:spPr>
          <a:xfrm>
            <a:off x="1800000" y="6057312"/>
            <a:ext cx="5400000" cy="180000"/>
          </a:xfrm>
          <a:prstGeom prst="rect">
            <a:avLst/>
          </a:prstGeom>
        </p:spPr>
        <p:txBody>
          <a:bodyPr/>
          <a:lstStyle/>
          <a:p>
            <a:r>
              <a:rPr lang="de-CH" smtClean="0"/>
              <a:t>Reformierte Kirchen Bern-Jura-Solothurn</a:t>
            </a:r>
            <a:endParaRPr lang="de-CH"/>
          </a:p>
        </p:txBody>
      </p:sp>
      <p:sp>
        <p:nvSpPr>
          <p:cNvPr id="4" name="Foliennummernplatzhalter 3"/>
          <p:cNvSpPr>
            <a:spLocks noGrp="1"/>
          </p:cNvSpPr>
          <p:nvPr>
            <p:ph type="sldNum" sz="quarter" idx="12"/>
          </p:nvPr>
        </p:nvSpPr>
        <p:spPr/>
        <p:txBody>
          <a:bodyPr/>
          <a:lstStyle/>
          <a:p>
            <a:fld id="{A451278B-6C5C-4947-AA54-E1A05CF99D77}" type="slidenum">
              <a:rPr lang="de-CH" smtClean="0"/>
              <a:pPr/>
              <a:t>6</a:t>
            </a:fld>
            <a:endParaRPr lang="de-CH"/>
          </a:p>
        </p:txBody>
      </p:sp>
      <p:sp>
        <p:nvSpPr>
          <p:cNvPr id="12" name="Textplatzhalter 11"/>
          <p:cNvSpPr>
            <a:spLocks noGrp="1"/>
          </p:cNvSpPr>
          <p:nvPr>
            <p:ph type="body" sz="quarter" idx="13"/>
          </p:nvPr>
        </p:nvSpPr>
        <p:spPr/>
        <p:txBody>
          <a:bodyPr/>
          <a:lstStyle/>
          <a:p>
            <a:endParaRPr lang="de-CH" dirty="0"/>
          </a:p>
        </p:txBody>
      </p:sp>
      <p:sp>
        <p:nvSpPr>
          <p:cNvPr id="13" name="Textplatzhalter 12"/>
          <p:cNvSpPr>
            <a:spLocks noGrp="1"/>
          </p:cNvSpPr>
          <p:nvPr>
            <p:ph type="body" sz="quarter" idx="14"/>
          </p:nvPr>
        </p:nvSpPr>
        <p:spPr/>
        <p:txBody>
          <a:bodyPr/>
          <a:lstStyle/>
          <a:p>
            <a:endParaRPr lang="de-CH"/>
          </a:p>
        </p:txBody>
      </p:sp>
      <p:sp>
        <p:nvSpPr>
          <p:cNvPr id="14" name="Textplatzhalter 13"/>
          <p:cNvSpPr>
            <a:spLocks noGrp="1"/>
          </p:cNvSpPr>
          <p:nvPr>
            <p:ph type="body" sz="quarter" idx="15"/>
          </p:nvPr>
        </p:nvSpPr>
        <p:spPr/>
        <p:txBody>
          <a:bodyPr/>
          <a:lstStyle/>
          <a:p>
            <a:r>
              <a:rPr lang="de-CH" dirty="0" smtClean="0"/>
              <a:t>Art 104 RE</a:t>
            </a:r>
          </a:p>
          <a:p>
            <a:endParaRPr lang="de-CH" dirty="0" smtClean="0"/>
          </a:p>
          <a:p>
            <a:r>
              <a:rPr lang="fr-FR" dirty="0"/>
              <a:t>1 La direction de la paroisse agit et décide de manière responsable dans l'écoute de la Parole de Dieu pour le bien de la paroisse. </a:t>
            </a:r>
          </a:p>
          <a:p>
            <a:r>
              <a:rPr lang="fr-FR" dirty="0"/>
              <a:t>2 La direction de la paroisse garantit que la mission et les tâches définies dans la Constitution de l'Eglise et aux art. 18 à 99 du présent règlement s'accomplissent avec constance et fidélité. </a:t>
            </a:r>
            <a:endParaRPr lang="de-CH" dirty="0"/>
          </a:p>
        </p:txBody>
      </p:sp>
    </p:spTree>
    <p:extLst>
      <p:ext uri="{BB962C8B-B14F-4D97-AF65-F5344CB8AC3E}">
        <p14:creationId xmlns:p14="http://schemas.microsoft.com/office/powerpoint/2010/main" val="595786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dirty="0"/>
          </a:p>
        </p:txBody>
      </p:sp>
      <p:sp>
        <p:nvSpPr>
          <p:cNvPr id="3" name="Fußzeilenplatzhalter 2"/>
          <p:cNvSpPr>
            <a:spLocks noGrp="1"/>
          </p:cNvSpPr>
          <p:nvPr>
            <p:ph type="ftr" sz="quarter" idx="4294967295"/>
          </p:nvPr>
        </p:nvSpPr>
        <p:spPr>
          <a:xfrm>
            <a:off x="1800000" y="6057312"/>
            <a:ext cx="5400000" cy="180000"/>
          </a:xfrm>
          <a:prstGeom prst="rect">
            <a:avLst/>
          </a:prstGeom>
        </p:spPr>
        <p:txBody>
          <a:bodyPr/>
          <a:lstStyle/>
          <a:p>
            <a:r>
              <a:rPr lang="de-CH" smtClean="0"/>
              <a:t>Reformierte Kirchen Bern-Jura-Solothurn</a:t>
            </a:r>
            <a:endParaRPr lang="de-CH"/>
          </a:p>
        </p:txBody>
      </p:sp>
      <p:sp>
        <p:nvSpPr>
          <p:cNvPr id="4" name="Foliennummernplatzhalter 3"/>
          <p:cNvSpPr>
            <a:spLocks noGrp="1"/>
          </p:cNvSpPr>
          <p:nvPr>
            <p:ph type="sldNum" sz="quarter" idx="12"/>
          </p:nvPr>
        </p:nvSpPr>
        <p:spPr/>
        <p:txBody>
          <a:bodyPr/>
          <a:lstStyle/>
          <a:p>
            <a:fld id="{A451278B-6C5C-4947-AA54-E1A05CF99D77}" type="slidenum">
              <a:rPr lang="de-CH" smtClean="0"/>
              <a:pPr/>
              <a:t>7</a:t>
            </a:fld>
            <a:endParaRPr lang="de-CH"/>
          </a:p>
        </p:txBody>
      </p:sp>
      <p:sp>
        <p:nvSpPr>
          <p:cNvPr id="12" name="Textplatzhalter 11"/>
          <p:cNvSpPr>
            <a:spLocks noGrp="1"/>
          </p:cNvSpPr>
          <p:nvPr>
            <p:ph type="body" sz="quarter" idx="13"/>
          </p:nvPr>
        </p:nvSpPr>
        <p:spPr/>
        <p:txBody>
          <a:bodyPr/>
          <a:lstStyle/>
          <a:p>
            <a:r>
              <a:rPr lang="de-CH" dirty="0" err="1" smtClean="0"/>
              <a:t>Pour</a:t>
            </a:r>
            <a:r>
              <a:rPr lang="de-CH" dirty="0" smtClean="0"/>
              <a:t> </a:t>
            </a:r>
            <a:r>
              <a:rPr lang="de-CH" dirty="0" err="1" smtClean="0"/>
              <a:t>une</a:t>
            </a:r>
            <a:r>
              <a:rPr lang="de-CH" dirty="0" smtClean="0"/>
              <a:t> </a:t>
            </a:r>
            <a:r>
              <a:rPr lang="de-CH" dirty="0" err="1" smtClean="0"/>
              <a:t>action</a:t>
            </a:r>
            <a:r>
              <a:rPr lang="de-CH" dirty="0" smtClean="0"/>
              <a:t> </a:t>
            </a:r>
            <a:r>
              <a:rPr lang="de-CH" dirty="0" err="1" smtClean="0"/>
              <a:t>commune</a:t>
            </a:r>
            <a:r>
              <a:rPr lang="de-CH" dirty="0" smtClean="0"/>
              <a:t> </a:t>
            </a:r>
            <a:r>
              <a:rPr lang="de-CH" dirty="0" err="1" smtClean="0"/>
              <a:t>judicieuse</a:t>
            </a:r>
            <a:r>
              <a:rPr lang="de-CH" dirty="0" smtClean="0"/>
              <a:t>, </a:t>
            </a:r>
            <a:r>
              <a:rPr lang="de-CH" dirty="0" err="1" smtClean="0"/>
              <a:t>fructueuse</a:t>
            </a:r>
            <a:r>
              <a:rPr lang="de-CH" dirty="0" smtClean="0"/>
              <a:t> et </a:t>
            </a:r>
            <a:r>
              <a:rPr lang="de-CH" dirty="0" err="1" smtClean="0"/>
              <a:t>ordonnée</a:t>
            </a:r>
            <a:endParaRPr lang="de-CH" dirty="0" smtClean="0"/>
          </a:p>
        </p:txBody>
      </p:sp>
      <p:sp>
        <p:nvSpPr>
          <p:cNvPr id="13" name="Textplatzhalter 12"/>
          <p:cNvSpPr>
            <a:spLocks noGrp="1"/>
          </p:cNvSpPr>
          <p:nvPr>
            <p:ph type="body" sz="quarter" idx="14"/>
          </p:nvPr>
        </p:nvSpPr>
        <p:spPr/>
        <p:txBody>
          <a:bodyPr/>
          <a:lstStyle/>
          <a:p>
            <a:endParaRPr lang="de-CH"/>
          </a:p>
        </p:txBody>
      </p:sp>
      <p:sp>
        <p:nvSpPr>
          <p:cNvPr id="14" name="Textplatzhalter 13"/>
          <p:cNvSpPr>
            <a:spLocks noGrp="1"/>
          </p:cNvSpPr>
          <p:nvPr>
            <p:ph type="body" sz="quarter" idx="15"/>
          </p:nvPr>
        </p:nvSpPr>
        <p:spPr/>
        <p:txBody>
          <a:bodyPr/>
          <a:lstStyle/>
          <a:p>
            <a:pPr>
              <a:spcBef>
                <a:spcPts val="0"/>
              </a:spcBef>
            </a:pPr>
            <a:r>
              <a:rPr lang="de-CH" dirty="0" err="1" smtClean="0"/>
              <a:t>Être</a:t>
            </a:r>
            <a:r>
              <a:rPr lang="de-CH" dirty="0" smtClean="0"/>
              <a:t> </a:t>
            </a:r>
            <a:r>
              <a:rPr lang="de-CH" dirty="0" err="1" smtClean="0"/>
              <a:t>ensemble</a:t>
            </a:r>
            <a:r>
              <a:rPr lang="de-CH" dirty="0" smtClean="0"/>
              <a:t> à </a:t>
            </a:r>
            <a:r>
              <a:rPr lang="de-CH" dirty="0" err="1" smtClean="0"/>
              <a:t>l’écoute</a:t>
            </a:r>
            <a:r>
              <a:rPr lang="de-CH" dirty="0" smtClean="0"/>
              <a:t> de la Parole de </a:t>
            </a:r>
            <a:r>
              <a:rPr lang="de-CH" dirty="0" err="1" smtClean="0"/>
              <a:t>Dieu</a:t>
            </a:r>
            <a:r>
              <a:rPr lang="de-CH" dirty="0" smtClean="0"/>
              <a:t>, </a:t>
            </a:r>
            <a:r>
              <a:rPr lang="de-CH" dirty="0" err="1" smtClean="0"/>
              <a:t>décider</a:t>
            </a:r>
            <a:r>
              <a:rPr lang="de-CH" dirty="0" smtClean="0"/>
              <a:t> </a:t>
            </a:r>
            <a:r>
              <a:rPr lang="de-CH" dirty="0" err="1" smtClean="0"/>
              <a:t>sur</a:t>
            </a:r>
            <a:r>
              <a:rPr lang="de-CH" dirty="0" smtClean="0"/>
              <a:t> </a:t>
            </a:r>
            <a:r>
              <a:rPr lang="de-CH" dirty="0" err="1" smtClean="0"/>
              <a:t>une</a:t>
            </a:r>
            <a:r>
              <a:rPr lang="de-CH" dirty="0" smtClean="0"/>
              <a:t> </a:t>
            </a:r>
            <a:r>
              <a:rPr lang="de-CH" dirty="0" err="1" smtClean="0"/>
              <a:t>base</a:t>
            </a:r>
            <a:r>
              <a:rPr lang="de-CH" dirty="0" smtClean="0"/>
              <a:t> </a:t>
            </a:r>
            <a:r>
              <a:rPr lang="de-CH" dirty="0" err="1" smtClean="0"/>
              <a:t>participative</a:t>
            </a:r>
            <a:r>
              <a:rPr lang="de-CH" dirty="0" smtClean="0"/>
              <a:t>, </a:t>
            </a:r>
            <a:r>
              <a:rPr lang="de-CH" dirty="0" err="1" smtClean="0"/>
              <a:t>être</a:t>
            </a:r>
            <a:r>
              <a:rPr lang="de-CH" dirty="0" smtClean="0"/>
              <a:t> au </a:t>
            </a:r>
            <a:r>
              <a:rPr lang="de-CH" dirty="0" err="1" smtClean="0"/>
              <a:t>clair</a:t>
            </a:r>
            <a:r>
              <a:rPr lang="de-CH" dirty="0" smtClean="0"/>
              <a:t> </a:t>
            </a:r>
            <a:r>
              <a:rPr lang="de-CH" dirty="0" err="1" smtClean="0"/>
              <a:t>sur</a:t>
            </a:r>
            <a:r>
              <a:rPr lang="de-CH" dirty="0" smtClean="0"/>
              <a:t> les </a:t>
            </a:r>
            <a:r>
              <a:rPr lang="de-CH" dirty="0" err="1" smtClean="0"/>
              <a:t>compétences</a:t>
            </a:r>
            <a:r>
              <a:rPr lang="de-CH" dirty="0" smtClean="0"/>
              <a:t> </a:t>
            </a:r>
            <a:r>
              <a:rPr lang="de-CH" dirty="0" err="1" smtClean="0"/>
              <a:t>requises</a:t>
            </a:r>
            <a:r>
              <a:rPr lang="de-CH" dirty="0" smtClean="0"/>
              <a:t>, </a:t>
            </a:r>
            <a:r>
              <a:rPr lang="de-CH" dirty="0" err="1" smtClean="0"/>
              <a:t>collaborer</a:t>
            </a:r>
            <a:r>
              <a:rPr lang="de-CH" dirty="0" smtClean="0"/>
              <a:t> </a:t>
            </a:r>
            <a:r>
              <a:rPr lang="de-CH" dirty="0" err="1" smtClean="0"/>
              <a:t>dans</a:t>
            </a:r>
            <a:r>
              <a:rPr lang="de-CH" dirty="0" smtClean="0"/>
              <a:t> </a:t>
            </a:r>
            <a:r>
              <a:rPr lang="de-CH" dirty="0" err="1" smtClean="0"/>
              <a:t>un</a:t>
            </a:r>
            <a:r>
              <a:rPr lang="de-CH" dirty="0" smtClean="0"/>
              <a:t> </a:t>
            </a:r>
            <a:r>
              <a:rPr lang="de-CH" dirty="0" err="1" smtClean="0"/>
              <a:t>esprit</a:t>
            </a:r>
            <a:r>
              <a:rPr lang="de-CH" dirty="0" smtClean="0"/>
              <a:t> de </a:t>
            </a:r>
            <a:r>
              <a:rPr lang="de-CH" dirty="0" err="1" smtClean="0"/>
              <a:t>valorisation</a:t>
            </a:r>
            <a:r>
              <a:rPr lang="de-CH" dirty="0" smtClean="0"/>
              <a:t> </a:t>
            </a:r>
            <a:r>
              <a:rPr lang="de-CH" dirty="0" err="1" smtClean="0"/>
              <a:t>réciproque</a:t>
            </a:r>
            <a:r>
              <a:rPr lang="de-CH" dirty="0" smtClean="0"/>
              <a:t> et </a:t>
            </a:r>
            <a:r>
              <a:rPr lang="de-CH" dirty="0" err="1" smtClean="0"/>
              <a:t>aborder</a:t>
            </a:r>
            <a:r>
              <a:rPr lang="de-CH" dirty="0" smtClean="0"/>
              <a:t> les </a:t>
            </a:r>
            <a:r>
              <a:rPr lang="de-CH" dirty="0" err="1" smtClean="0"/>
              <a:t>conflits</a:t>
            </a:r>
            <a:r>
              <a:rPr lang="de-CH" dirty="0" smtClean="0"/>
              <a:t> </a:t>
            </a:r>
            <a:r>
              <a:rPr lang="de-CH" dirty="0" err="1" smtClean="0"/>
              <a:t>potentiels</a:t>
            </a:r>
            <a:r>
              <a:rPr lang="de-CH" dirty="0" smtClean="0"/>
              <a:t>, </a:t>
            </a:r>
            <a:r>
              <a:rPr lang="de-CH" dirty="0" err="1" smtClean="0"/>
              <a:t>accomplir</a:t>
            </a:r>
            <a:r>
              <a:rPr lang="de-CH" dirty="0" smtClean="0"/>
              <a:t> </a:t>
            </a:r>
            <a:r>
              <a:rPr lang="de-CH" dirty="0" err="1" smtClean="0"/>
              <a:t>ensemble</a:t>
            </a:r>
            <a:r>
              <a:rPr lang="de-CH" dirty="0" smtClean="0"/>
              <a:t> la </a:t>
            </a:r>
            <a:r>
              <a:rPr lang="de-CH" dirty="0" err="1" smtClean="0"/>
              <a:t>mission</a:t>
            </a:r>
            <a:r>
              <a:rPr lang="de-CH" dirty="0" smtClean="0"/>
              <a:t> de </a:t>
            </a:r>
            <a:r>
              <a:rPr lang="de-CH" dirty="0" err="1" smtClean="0"/>
              <a:t>l’Eglise</a:t>
            </a:r>
            <a:r>
              <a:rPr lang="de-CH" dirty="0" smtClean="0"/>
              <a:t> </a:t>
            </a:r>
            <a:r>
              <a:rPr lang="de-CH" dirty="0" err="1" smtClean="0"/>
              <a:t>dans</a:t>
            </a:r>
            <a:r>
              <a:rPr lang="de-CH" dirty="0" smtClean="0"/>
              <a:t> </a:t>
            </a:r>
            <a:r>
              <a:rPr lang="de-CH" dirty="0" err="1" smtClean="0"/>
              <a:t>une</a:t>
            </a:r>
            <a:r>
              <a:rPr lang="de-CH" dirty="0" smtClean="0"/>
              <a:t> </a:t>
            </a:r>
            <a:r>
              <a:rPr lang="de-CH" dirty="0" err="1" smtClean="0"/>
              <a:t>communauté</a:t>
            </a:r>
            <a:r>
              <a:rPr lang="de-CH" dirty="0" smtClean="0"/>
              <a:t> </a:t>
            </a:r>
            <a:r>
              <a:rPr lang="de-CH" dirty="0" err="1" smtClean="0"/>
              <a:t>vivante</a:t>
            </a:r>
            <a:r>
              <a:rPr lang="de-CH" dirty="0" smtClean="0"/>
              <a:t>.</a:t>
            </a:r>
            <a:endParaRPr lang="de-CH" dirty="0"/>
          </a:p>
        </p:txBody>
      </p:sp>
      <p:pic>
        <p:nvPicPr>
          <p:cNvPr id="6" name="Grafik 5"/>
          <p:cNvPicPr>
            <a:picLocks noChangeAspect="1"/>
          </p:cNvPicPr>
          <p:nvPr/>
        </p:nvPicPr>
        <p:blipFill>
          <a:blip r:embed="rId3"/>
          <a:stretch>
            <a:fillRect/>
          </a:stretch>
        </p:blipFill>
        <p:spPr>
          <a:xfrm>
            <a:off x="2466554" y="3199603"/>
            <a:ext cx="4185689" cy="2956397"/>
          </a:xfrm>
          <a:prstGeom prst="rect">
            <a:avLst/>
          </a:prstGeom>
        </p:spPr>
      </p:pic>
    </p:spTree>
    <p:extLst>
      <p:ext uri="{BB962C8B-B14F-4D97-AF65-F5344CB8AC3E}">
        <p14:creationId xmlns:p14="http://schemas.microsoft.com/office/powerpoint/2010/main" val="2009091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f_Kirche_BJS_Master">
  <a:themeElements>
    <a:clrScheme name="Ref_Kirche_BJS">
      <a:dk1>
        <a:srgbClr val="FFFFFF"/>
      </a:dk1>
      <a:lt1>
        <a:srgbClr val="FFFFFF"/>
      </a:lt1>
      <a:dk2>
        <a:srgbClr val="000000"/>
      </a:dk2>
      <a:lt2>
        <a:srgbClr val="FFFFFF"/>
      </a:lt2>
      <a:accent1>
        <a:srgbClr val="6383C0"/>
      </a:accent1>
      <a:accent2>
        <a:srgbClr val="6383C0"/>
      </a:accent2>
      <a:accent3>
        <a:srgbClr val="6383C0"/>
      </a:accent3>
      <a:accent4>
        <a:srgbClr val="6383C0"/>
      </a:accent4>
      <a:accent5>
        <a:srgbClr val="6383C0"/>
      </a:accent5>
      <a:accent6>
        <a:srgbClr val="6383C0"/>
      </a:accent6>
      <a:hlink>
        <a:srgbClr val="6383C0"/>
      </a:hlink>
      <a:folHlink>
        <a:srgbClr val="6383C0"/>
      </a:folHlink>
    </a:clrScheme>
    <a:fontScheme name="Ref Kirche BJS">
      <a:majorFont>
        <a:latin typeface="Arial Black"/>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ef Kirche BJS 2">
  <a:themeElements>
    <a:clrScheme name="Ref_Kirche_BJS">
      <a:dk1>
        <a:srgbClr val="FFFFFF"/>
      </a:dk1>
      <a:lt1>
        <a:srgbClr val="FFFFFF"/>
      </a:lt1>
      <a:dk2>
        <a:srgbClr val="000000"/>
      </a:dk2>
      <a:lt2>
        <a:srgbClr val="FFFFFF"/>
      </a:lt2>
      <a:accent1>
        <a:srgbClr val="6383C0"/>
      </a:accent1>
      <a:accent2>
        <a:srgbClr val="6383C0"/>
      </a:accent2>
      <a:accent3>
        <a:srgbClr val="6383C0"/>
      </a:accent3>
      <a:accent4>
        <a:srgbClr val="6383C0"/>
      </a:accent4>
      <a:accent5>
        <a:srgbClr val="6383C0"/>
      </a:accent5>
      <a:accent6>
        <a:srgbClr val="6383C0"/>
      </a:accent6>
      <a:hlink>
        <a:srgbClr val="6383C0"/>
      </a:hlink>
      <a:folHlink>
        <a:srgbClr val="6383C0"/>
      </a:folHlink>
    </a:clrScheme>
    <a:fontScheme name="Ref Kirche BJS">
      <a:majorFont>
        <a:latin typeface="Arial Black"/>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Ref_Kirche_BJS_Master</Template>
  <TotalTime>0</TotalTime>
  <Words>757</Words>
  <Application>Microsoft Office PowerPoint</Application>
  <PresentationFormat>Bildschirmpräsentation (4:3)</PresentationFormat>
  <Paragraphs>102</Paragraphs>
  <Slides>7</Slides>
  <Notes>7</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7</vt:i4>
      </vt:variant>
    </vt:vector>
  </HeadingPairs>
  <TitlesOfParts>
    <vt:vector size="13" baseType="lpstr">
      <vt:lpstr>Arial</vt:lpstr>
      <vt:lpstr>Calibri</vt:lpstr>
      <vt:lpstr>Symbol</vt:lpstr>
      <vt:lpstr>Wingdings</vt:lpstr>
      <vt:lpstr>Ref_Kirche_BJS_Master</vt:lpstr>
      <vt:lpstr>Ref Kirche BJS 2</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RefBeJuSo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h_baechler</dc:creator>
  <cp:lastModifiedBy>Klein Katrin</cp:lastModifiedBy>
  <cp:revision>169</cp:revision>
  <cp:lastPrinted>2016-10-13T12:37:55Z</cp:lastPrinted>
  <dcterms:created xsi:type="dcterms:W3CDTF">2013-01-31T12:49:36Z</dcterms:created>
  <dcterms:modified xsi:type="dcterms:W3CDTF">2016-10-26T09:43:56Z</dcterms:modified>
</cp:coreProperties>
</file>