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handoutMasterIdLst>
    <p:handoutMasterId r:id="rId27"/>
  </p:handoutMasterIdLst>
  <p:sldIdLst>
    <p:sldId id="256" r:id="rId2"/>
    <p:sldId id="282" r:id="rId3"/>
    <p:sldId id="258" r:id="rId4"/>
    <p:sldId id="272" r:id="rId5"/>
    <p:sldId id="260" r:id="rId6"/>
    <p:sldId id="257" r:id="rId7"/>
    <p:sldId id="262" r:id="rId8"/>
    <p:sldId id="263" r:id="rId9"/>
    <p:sldId id="264" r:id="rId10"/>
    <p:sldId id="273" r:id="rId11"/>
    <p:sldId id="278" r:id="rId12"/>
    <p:sldId id="274" r:id="rId13"/>
    <p:sldId id="267" r:id="rId14"/>
    <p:sldId id="266" r:id="rId15"/>
    <p:sldId id="268" r:id="rId16"/>
    <p:sldId id="275" r:id="rId17"/>
    <p:sldId id="269" r:id="rId18"/>
    <p:sldId id="271" r:id="rId19"/>
    <p:sldId id="270" r:id="rId20"/>
    <p:sldId id="279" r:id="rId21"/>
    <p:sldId id="276" r:id="rId22"/>
    <p:sldId id="280" r:id="rId23"/>
    <p:sldId id="277" r:id="rId24"/>
    <p:sldId id="281" r:id="rId25"/>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3989" autoAdjust="0"/>
  </p:normalViewPr>
  <p:slideViewPr>
    <p:cSldViewPr>
      <p:cViewPr>
        <p:scale>
          <a:sx n="70" d="100"/>
          <a:sy n="70" d="100"/>
        </p:scale>
        <p:origin x="-1170" y="-8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1992"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Arbeitsblatt1.xlsx"/></Relationships>
</file>

<file path=ppt/charts/chart1.xml><?xml version="1.0" encoding="utf-8"?>
<c:chartSpace xmlns:c="http://schemas.openxmlformats.org/drawingml/2006/chart" xmlns:a="http://schemas.openxmlformats.org/drawingml/2006/main" xmlns:r="http://schemas.openxmlformats.org/officeDocument/2006/relationships">
  <c:lang val="de-CH"/>
  <c:chart>
    <c:autoTitleDeleted val="1"/>
    <c:plotArea>
      <c:layout/>
      <c:barChart>
        <c:barDir val="bar"/>
        <c:grouping val="clustered"/>
        <c:ser>
          <c:idx val="0"/>
          <c:order val="0"/>
          <c:tx>
            <c:strRef>
              <c:f>Tabelle1!$B$1</c:f>
              <c:strCache>
                <c:ptCount val="1"/>
                <c:pt idx="0">
                  <c:v>durchschnittliche 
Gastfreundschaftspunkte</c:v>
                </c:pt>
              </c:strCache>
            </c:strRef>
          </c:tx>
          <c:cat>
            <c:strRef>
              <c:f>Tabelle1!$A$2:$A$9</c:f>
              <c:strCache>
                <c:ptCount val="8"/>
                <c:pt idx="0">
                  <c:v>Sinnlichkeit/sensualité</c:v>
                </c:pt>
                <c:pt idx="1">
                  <c:v>Beziehung/relations</c:v>
                </c:pt>
                <c:pt idx="2">
                  <c:v>Spiritualität/spiritualilté</c:v>
                </c:pt>
                <c:pt idx="3">
                  <c:v>Ermutigung/encouragement</c:v>
                </c:pt>
                <c:pt idx="4">
                  <c:v>Lebensfreude/joi de vivre</c:v>
                </c:pt>
                <c:pt idx="5">
                  <c:v>Überraschung/petits attentions inatendu</c:v>
                </c:pt>
                <c:pt idx="6">
                  <c:v>Beziehung/relations</c:v>
                </c:pt>
                <c:pt idx="7">
                  <c:v>Sinnlichkeit/sensualité</c:v>
                </c:pt>
              </c:strCache>
            </c:strRef>
          </c:cat>
          <c:val>
            <c:numRef>
              <c:f>Tabelle1!$B$2:$B$9</c:f>
              <c:numCache>
                <c:formatCode>General</c:formatCode>
                <c:ptCount val="8"/>
                <c:pt idx="0">
                  <c:v>4.3</c:v>
                </c:pt>
                <c:pt idx="1">
                  <c:v>3.5</c:v>
                </c:pt>
                <c:pt idx="2">
                  <c:v>1.6</c:v>
                </c:pt>
                <c:pt idx="3">
                  <c:v>3.3</c:v>
                </c:pt>
                <c:pt idx="4">
                  <c:v>3.3</c:v>
                </c:pt>
                <c:pt idx="5">
                  <c:v>2.2000000000000002</c:v>
                </c:pt>
                <c:pt idx="6">
                  <c:v>4.9000000000000004</c:v>
                </c:pt>
                <c:pt idx="7">
                  <c:v>2.4</c:v>
                </c:pt>
              </c:numCache>
            </c:numRef>
          </c:val>
        </c:ser>
        <c:axId val="111950464"/>
        <c:axId val="111956352"/>
      </c:barChart>
      <c:catAx>
        <c:axId val="111950464"/>
        <c:scaling>
          <c:orientation val="minMax"/>
        </c:scaling>
        <c:axPos val="l"/>
        <c:tickLblPos val="nextTo"/>
        <c:txPr>
          <a:bodyPr/>
          <a:lstStyle/>
          <a:p>
            <a:pPr>
              <a:defRPr sz="1800"/>
            </a:pPr>
            <a:endParaRPr lang="de-DE"/>
          </a:p>
        </c:txPr>
        <c:crossAx val="111956352"/>
        <c:crosses val="autoZero"/>
        <c:auto val="1"/>
        <c:lblAlgn val="ctr"/>
        <c:lblOffset val="100"/>
      </c:catAx>
      <c:valAx>
        <c:axId val="111956352"/>
        <c:scaling>
          <c:orientation val="minMax"/>
        </c:scaling>
        <c:axPos val="b"/>
        <c:majorGridlines/>
        <c:numFmt formatCode="General" sourceLinked="1"/>
        <c:tickLblPos val="nextTo"/>
        <c:crossAx val="111950464"/>
        <c:crosses val="autoZero"/>
        <c:crossBetween val="between"/>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D18A51F-FDC4-4DAF-87C0-B2E62856E9FF}" type="datetimeFigureOut">
              <a:rPr lang="de-DE" smtClean="0"/>
              <a:pPr/>
              <a:t>30.08.2012</a:t>
            </a:fld>
            <a:endParaRPr lang="de-CH"/>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3B59AED-C349-4F3A-98C6-F54C4103288B}" type="slidenum">
              <a:rPr lang="de-CH" smtClean="0"/>
              <a:pPr/>
              <a:t>‹Nr.›</a:t>
            </a:fld>
            <a:endParaRPr lang="de-C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AB95BF6-A4DF-4227-A459-53A4FB5F2B4D}" type="datetimeFigureOut">
              <a:rPr lang="de-CH" smtClean="0"/>
              <a:pPr/>
              <a:t>30.08.2012</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27175F1-B73C-4682-B522-8F60688E60B4}" type="slidenum">
              <a:rPr lang="de-CH" smtClean="0"/>
              <a:pPr/>
              <a:t>‹Nr.›</a:t>
            </a:fld>
            <a:endParaRPr lang="de-C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endParaRPr lang="de-CH" dirty="0"/>
          </a:p>
        </p:txBody>
      </p:sp>
      <p:sp>
        <p:nvSpPr>
          <p:cNvPr id="4" name="Foliennummernplatzhalter 3"/>
          <p:cNvSpPr>
            <a:spLocks noGrp="1"/>
          </p:cNvSpPr>
          <p:nvPr>
            <p:ph type="sldNum" sz="quarter" idx="10"/>
          </p:nvPr>
        </p:nvSpPr>
        <p:spPr/>
        <p:txBody>
          <a:bodyPr/>
          <a:lstStyle/>
          <a:p>
            <a:fld id="{927175F1-B73C-4682-B522-8F60688E60B4}" type="slidenum">
              <a:rPr lang="de-CH" smtClean="0"/>
              <a:pPr/>
              <a:t>1</a:t>
            </a:fld>
            <a:endParaRPr lang="de-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927175F1-B73C-4682-B522-8F60688E60B4}" type="slidenum">
              <a:rPr lang="de-CH" smtClean="0"/>
              <a:pPr/>
              <a:t>3</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927175F1-B73C-4682-B522-8F60688E60B4}" type="slidenum">
              <a:rPr lang="de-CH" smtClean="0"/>
              <a:pPr/>
              <a:t>6</a:t>
            </a:fld>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DC536CC3-06BB-4420-9859-2FD2FB0548B2}" type="datetime1">
              <a:rPr lang="de-CH" smtClean="0"/>
              <a:pPr/>
              <a:t>30.08.2012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43DEECA5-8542-45FA-9575-A919DEEB614D}" type="slidenum">
              <a:rPr lang="de-CH" smtClean="0"/>
              <a:pPr/>
              <a:t>‹Nr.›</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22C78B5C-687E-46EE-A66D-C71A8846F372}" type="datetime1">
              <a:rPr lang="de-CH" smtClean="0"/>
              <a:pPr/>
              <a:t>30.08.2012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43DEECA5-8542-45FA-9575-A919DEEB614D}"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A222B3B-C94C-4ACA-9BFC-C171531349A8}" type="datetime1">
              <a:rPr lang="de-CH" smtClean="0"/>
              <a:pPr/>
              <a:t>30.08.2012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43DEECA5-8542-45FA-9575-A919DEEB614D}"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F5ED186-57BE-47EB-8374-84ADE73FFB06}" type="datetime1">
              <a:rPr lang="de-CH" smtClean="0"/>
              <a:pPr/>
              <a:t>30.08.2012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43DEECA5-8542-45FA-9575-A919DEEB614D}"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1746B6FD-59B7-4173-B7AD-A5C91DFFBEB4}" type="datetime1">
              <a:rPr lang="de-CH" smtClean="0"/>
              <a:pPr/>
              <a:t>30.08.2012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43DEECA5-8542-45FA-9575-A919DEEB614D}"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47956FD5-07E9-4082-A869-A9DCB46BE3BF}" type="datetime1">
              <a:rPr lang="de-CH" smtClean="0"/>
              <a:pPr/>
              <a:t>30.08.2012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43DEECA5-8542-45FA-9575-A919DEEB614D}"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35EB7BB5-FA62-43C0-8123-7B4440D64476}" type="datetime1">
              <a:rPr lang="de-CH" smtClean="0"/>
              <a:pPr/>
              <a:t>30.08.2012</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43DEECA5-8542-45FA-9575-A919DEEB614D}"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B674C4B9-407E-459F-84BB-2DE55053EF11}" type="datetime1">
              <a:rPr lang="de-CH" smtClean="0"/>
              <a:pPr/>
              <a:t>30.08.2012</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43DEECA5-8542-45FA-9575-A919DEEB614D}"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2C43EC1-BAA7-4AB6-8CC9-848EBBBE20C9}" type="datetime1">
              <a:rPr lang="de-CH" smtClean="0"/>
              <a:pPr/>
              <a:t>30.08.2012</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43DEECA5-8542-45FA-9575-A919DEEB614D}"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A2D9C270-E242-4FEE-967F-B83D3AE706C0}" type="datetime1">
              <a:rPr lang="de-CH" smtClean="0"/>
              <a:pPr/>
              <a:t>30.08.2012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43DEECA5-8542-45FA-9575-A919DEEB614D}"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37B18CED-C1B4-415F-8E44-A8D9B543E7FB}" type="datetime1">
              <a:rPr lang="de-CH" smtClean="0"/>
              <a:pPr/>
              <a:t>30.08.2012</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43DEECA5-8542-45FA-9575-A919DEEB614D}"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C0D5F-D459-48C2-912F-0C4D2A03061A}" type="datetime1">
              <a:rPr lang="de-CH" smtClean="0"/>
              <a:pPr/>
              <a:t>30.08.2012</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EECA5-8542-45FA-9575-A919DEEB614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refbejuso.ch/inhalte/pilgern/pilgerprojekt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584" y="692696"/>
            <a:ext cx="7772400" cy="1470025"/>
          </a:xfrm>
        </p:spPr>
        <p:txBody>
          <a:bodyPr>
            <a:normAutofit fontScale="90000"/>
          </a:bodyPr>
          <a:lstStyle/>
          <a:p>
            <a:pPr>
              <a:tabLst>
                <a:tab pos="3138488" algn="l"/>
              </a:tabLst>
            </a:pPr>
            <a:r>
              <a:rPr lang="de-CH" sz="4000" b="1" dirty="0" smtClean="0">
                <a:solidFill>
                  <a:schemeClr val="accent1">
                    <a:lumMod val="75000"/>
                  </a:schemeClr>
                </a:solidFill>
              </a:rPr>
              <a:t>Zimmer frei – Pilger willkommen</a:t>
            </a:r>
            <a:r>
              <a:rPr lang="de-CH" sz="4000" b="1" dirty="0" smtClean="0"/>
              <a:t/>
            </a:r>
            <a:br>
              <a:rPr lang="de-CH" sz="4000" b="1" dirty="0" smtClean="0"/>
            </a:br>
            <a:r>
              <a:rPr lang="de-CH" sz="4000" b="1" dirty="0" smtClean="0"/>
              <a:t> </a:t>
            </a:r>
            <a:r>
              <a:rPr lang="de-CH" sz="4000" b="1" dirty="0" err="1" smtClean="0"/>
              <a:t>Chambres</a:t>
            </a:r>
            <a:r>
              <a:rPr lang="de-CH" sz="4000" b="1" dirty="0" smtClean="0"/>
              <a:t> </a:t>
            </a:r>
            <a:r>
              <a:rPr lang="de-CH" sz="4000" b="1" dirty="0" err="1" smtClean="0"/>
              <a:t>libres</a:t>
            </a:r>
            <a:r>
              <a:rPr lang="de-CH" sz="4000" b="1" dirty="0" smtClean="0"/>
              <a:t> – </a:t>
            </a:r>
            <a:r>
              <a:rPr lang="de-CH" sz="4000" b="1" dirty="0" err="1" smtClean="0"/>
              <a:t>Pèlerins</a:t>
            </a:r>
            <a:r>
              <a:rPr lang="de-CH" sz="4000" b="1" dirty="0" smtClean="0"/>
              <a:t> </a:t>
            </a:r>
            <a:r>
              <a:rPr lang="de-CH" sz="4000" b="1" dirty="0" err="1" smtClean="0"/>
              <a:t>bienvenus</a:t>
            </a:r>
            <a:r>
              <a:rPr lang="de-CH" sz="4000" b="1" dirty="0" smtClean="0"/>
              <a:t> </a:t>
            </a:r>
            <a:r>
              <a:rPr lang="de-CH" sz="3200" b="1" dirty="0" smtClean="0"/>
              <a:t/>
            </a:r>
            <a:br>
              <a:rPr lang="de-CH" sz="3200" b="1" dirty="0" smtClean="0"/>
            </a:br>
            <a:endParaRPr lang="de-CH" sz="3200" b="1" dirty="0"/>
          </a:p>
        </p:txBody>
      </p:sp>
      <p:sp>
        <p:nvSpPr>
          <p:cNvPr id="3" name="Untertitel 2"/>
          <p:cNvSpPr>
            <a:spLocks noGrp="1"/>
          </p:cNvSpPr>
          <p:nvPr>
            <p:ph type="subTitle" idx="1"/>
          </p:nvPr>
        </p:nvSpPr>
        <p:spPr>
          <a:xfrm>
            <a:off x="5072066" y="2857496"/>
            <a:ext cx="3384376" cy="1752600"/>
          </a:xfrm>
        </p:spPr>
        <p:txBody>
          <a:bodyPr>
            <a:noAutofit/>
          </a:bodyPr>
          <a:lstStyle/>
          <a:p>
            <a:r>
              <a:rPr lang="de-CH" sz="2000" b="1" dirty="0" smtClean="0">
                <a:solidFill>
                  <a:schemeClr val="tx2"/>
                </a:solidFill>
              </a:rPr>
              <a:t>Impulstagung 2012, Twann</a:t>
            </a:r>
            <a:br>
              <a:rPr lang="de-CH" sz="2000" b="1" dirty="0" smtClean="0">
                <a:solidFill>
                  <a:schemeClr val="tx2"/>
                </a:solidFill>
              </a:rPr>
            </a:br>
            <a:r>
              <a:rPr lang="de-CH" sz="2000" b="1" dirty="0" smtClean="0">
                <a:solidFill>
                  <a:schemeClr val="tx2"/>
                </a:solidFill>
              </a:rPr>
              <a:t>Gastfreundschaft am JW</a:t>
            </a:r>
          </a:p>
          <a:p>
            <a:endParaRPr lang="de-CH" sz="2000" b="1" dirty="0" smtClean="0">
              <a:solidFill>
                <a:schemeClr val="tx2"/>
              </a:solidFill>
            </a:endParaRPr>
          </a:p>
          <a:p>
            <a:r>
              <a:rPr lang="de-CH" sz="2000" b="1" dirty="0" smtClean="0">
                <a:solidFill>
                  <a:schemeClr val="tx1"/>
                </a:solidFill>
              </a:rPr>
              <a:t>Impulsions </a:t>
            </a:r>
            <a:r>
              <a:rPr lang="de-CH" sz="2000" b="1" dirty="0" err="1" smtClean="0">
                <a:solidFill>
                  <a:schemeClr val="tx1"/>
                </a:solidFill>
              </a:rPr>
              <a:t>pour</a:t>
            </a:r>
            <a:r>
              <a:rPr lang="de-CH" sz="2000" b="1" dirty="0" smtClean="0">
                <a:solidFill>
                  <a:schemeClr val="tx1"/>
                </a:solidFill>
              </a:rPr>
              <a:t> </a:t>
            </a:r>
          </a:p>
          <a:p>
            <a:r>
              <a:rPr lang="de-CH" sz="2000" b="1" dirty="0" smtClean="0">
                <a:solidFill>
                  <a:schemeClr val="tx1"/>
                </a:solidFill>
              </a:rPr>
              <a:t>la </a:t>
            </a:r>
            <a:r>
              <a:rPr lang="de-CH" sz="2000" b="1" dirty="0" err="1" smtClean="0">
                <a:solidFill>
                  <a:schemeClr val="tx1"/>
                </a:solidFill>
              </a:rPr>
              <a:t>conférence</a:t>
            </a:r>
            <a:r>
              <a:rPr lang="de-CH" sz="2000" b="1" dirty="0" smtClean="0">
                <a:solidFill>
                  <a:schemeClr val="tx1"/>
                </a:solidFill>
              </a:rPr>
              <a:t> 2012, </a:t>
            </a:r>
            <a:r>
              <a:rPr lang="de-CH" sz="2000" b="1" dirty="0" err="1" smtClean="0">
                <a:solidFill>
                  <a:schemeClr val="tx1"/>
                </a:solidFill>
              </a:rPr>
              <a:t>Douanne</a:t>
            </a:r>
            <a:r>
              <a:rPr lang="de-CH" sz="2000" b="1" dirty="0" smtClean="0">
                <a:solidFill>
                  <a:schemeClr val="tx1"/>
                </a:solidFill>
              </a:rPr>
              <a:t/>
            </a:r>
            <a:br>
              <a:rPr lang="de-CH" sz="2000" b="1" dirty="0" smtClean="0">
                <a:solidFill>
                  <a:schemeClr val="tx1"/>
                </a:solidFill>
              </a:rPr>
            </a:br>
            <a:r>
              <a:rPr lang="de-CH" sz="2000" b="1" dirty="0" err="1" smtClean="0">
                <a:solidFill>
                  <a:schemeClr val="tx1"/>
                </a:solidFill>
              </a:rPr>
              <a:t>Hospitalité</a:t>
            </a:r>
            <a:r>
              <a:rPr lang="de-CH" sz="2000" b="1" dirty="0" smtClean="0">
                <a:solidFill>
                  <a:schemeClr val="tx1"/>
                </a:solidFill>
              </a:rPr>
              <a:t> </a:t>
            </a:r>
            <a:r>
              <a:rPr lang="de-CH" sz="2000" b="1" dirty="0" err="1" smtClean="0">
                <a:solidFill>
                  <a:schemeClr val="tx1"/>
                </a:solidFill>
              </a:rPr>
              <a:t>sur</a:t>
            </a:r>
            <a:r>
              <a:rPr lang="de-CH" sz="2000" b="1" dirty="0" smtClean="0">
                <a:solidFill>
                  <a:schemeClr val="tx1"/>
                </a:solidFill>
              </a:rPr>
              <a:t> le </a:t>
            </a:r>
            <a:r>
              <a:rPr lang="de-CH" sz="2000" b="1" dirty="0" err="1" smtClean="0">
                <a:solidFill>
                  <a:schemeClr val="tx1"/>
                </a:solidFill>
              </a:rPr>
              <a:t>Chemin</a:t>
            </a:r>
            <a:r>
              <a:rPr lang="de-CH" sz="2000" b="1" dirty="0" smtClean="0">
                <a:solidFill>
                  <a:schemeClr val="tx1"/>
                </a:solidFill>
              </a:rPr>
              <a:t> St J. </a:t>
            </a:r>
            <a:r>
              <a:rPr lang="de-CH" sz="2400" b="1" dirty="0" smtClean="0">
                <a:solidFill>
                  <a:schemeClr val="accent6">
                    <a:lumMod val="75000"/>
                  </a:schemeClr>
                </a:solidFill>
              </a:rPr>
              <a:t/>
            </a:r>
            <a:br>
              <a:rPr lang="de-CH" sz="2400" b="1" dirty="0" smtClean="0">
                <a:solidFill>
                  <a:schemeClr val="accent6">
                    <a:lumMod val="75000"/>
                  </a:schemeClr>
                </a:solidFill>
              </a:rPr>
            </a:br>
            <a:r>
              <a:rPr lang="de-CH" sz="2400" b="1" dirty="0" smtClean="0">
                <a:solidFill>
                  <a:schemeClr val="accent6">
                    <a:lumMod val="75000"/>
                  </a:schemeClr>
                </a:solidFill>
              </a:rPr>
              <a:t/>
            </a:r>
            <a:br>
              <a:rPr lang="de-CH" sz="2400" b="1" dirty="0" smtClean="0">
                <a:solidFill>
                  <a:schemeClr val="accent6">
                    <a:lumMod val="75000"/>
                  </a:schemeClr>
                </a:solidFill>
              </a:rPr>
            </a:br>
            <a:r>
              <a:rPr lang="de-CH" sz="2400" b="1" dirty="0" smtClean="0">
                <a:solidFill>
                  <a:schemeClr val="tx2"/>
                </a:solidFill>
              </a:rPr>
              <a:t/>
            </a:r>
            <a:br>
              <a:rPr lang="de-CH" sz="2400" b="1" dirty="0" smtClean="0">
                <a:solidFill>
                  <a:schemeClr val="tx2"/>
                </a:solidFill>
              </a:rPr>
            </a:br>
            <a:endParaRPr lang="de-CH" sz="2400" b="1" dirty="0">
              <a:solidFill>
                <a:schemeClr val="tx2"/>
              </a:solidFill>
            </a:endParaRPr>
          </a:p>
        </p:txBody>
      </p:sp>
      <p:pic>
        <p:nvPicPr>
          <p:cNvPr id="6" name="Grafik 5" descr="Monprveyres - Lausanne 003.jpg"/>
          <p:cNvPicPr>
            <a:picLocks noChangeAspect="1"/>
          </p:cNvPicPr>
          <p:nvPr/>
        </p:nvPicPr>
        <p:blipFill>
          <a:blip r:embed="rId3" cstate="print"/>
          <a:stretch>
            <a:fillRect/>
          </a:stretch>
        </p:blipFill>
        <p:spPr>
          <a:xfrm>
            <a:off x="539552" y="2060848"/>
            <a:ext cx="4416490" cy="3312368"/>
          </a:xfrm>
          <a:prstGeom prst="rect">
            <a:avLst/>
          </a:prstGeom>
        </p:spPr>
      </p:pic>
      <p:sp>
        <p:nvSpPr>
          <p:cNvPr id="7" name="Foliennummernplatzhalter 6"/>
          <p:cNvSpPr>
            <a:spLocks noGrp="1"/>
          </p:cNvSpPr>
          <p:nvPr>
            <p:ph type="sldNum" sz="quarter" idx="12"/>
          </p:nvPr>
        </p:nvSpPr>
        <p:spPr/>
        <p:txBody>
          <a:bodyPr/>
          <a:lstStyle/>
          <a:p>
            <a:fld id="{43DEECA5-8542-45FA-9575-A919DEEB614D}" type="slidenum">
              <a:rPr lang="de-CH" smtClean="0"/>
              <a:pPr/>
              <a:t>1</a:t>
            </a:fld>
            <a:endParaRPr lang="de-CH"/>
          </a:p>
        </p:txBody>
      </p:sp>
      <p:pic>
        <p:nvPicPr>
          <p:cNvPr id="9" name="Bild 1" descr="\\s-daten\Daten$\Vorlagen\Kika_Vorlagen\Logos_112007\Kirche_A4_blau_RGB.jpg"/>
          <p:cNvPicPr>
            <a:picLocks noChangeAspect="1" noChangeArrowheads="1"/>
          </p:cNvPicPr>
          <p:nvPr/>
        </p:nvPicPr>
        <p:blipFill>
          <a:blip r:embed="rId4" cstate="print"/>
          <a:srcRect/>
          <a:stretch>
            <a:fillRect/>
          </a:stretch>
        </p:blipFill>
        <p:spPr bwMode="auto">
          <a:xfrm>
            <a:off x="3419872" y="5661248"/>
            <a:ext cx="1143008" cy="963834"/>
          </a:xfrm>
          <a:prstGeom prst="rect">
            <a:avLst/>
          </a:prstGeom>
          <a:noFill/>
          <a:ln w="9525">
            <a:noFill/>
            <a:miter lim="800000"/>
            <a:headEnd/>
            <a:tailEnd/>
          </a:ln>
        </p:spPr>
      </p:pic>
      <p:pic>
        <p:nvPicPr>
          <p:cNvPr id="10" name="Grafik 9" descr="jakobsweg-logo.jpg"/>
          <p:cNvPicPr>
            <a:picLocks noChangeAspect="1"/>
          </p:cNvPicPr>
          <p:nvPr/>
        </p:nvPicPr>
        <p:blipFill>
          <a:blip r:embed="rId5" cstate="print"/>
          <a:stretch>
            <a:fillRect/>
          </a:stretch>
        </p:blipFill>
        <p:spPr>
          <a:xfrm>
            <a:off x="428596" y="5857892"/>
            <a:ext cx="2733675" cy="6667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pic>
        <p:nvPicPr>
          <p:cNvPr id="6" name="Bildplatzhalter 5" descr="beim Bier am Abend - gutes Stimmungsbild.jpg"/>
          <p:cNvPicPr>
            <a:picLocks noGrp="1" noChangeAspect="1"/>
          </p:cNvPicPr>
          <p:nvPr>
            <p:ph type="pic" idx="1"/>
          </p:nvPr>
        </p:nvPicPr>
        <p:blipFill>
          <a:blip r:embed="rId2" cstate="print"/>
          <a:srcRect t="5665" b="5665"/>
          <a:stretch>
            <a:fillRect/>
          </a:stretch>
        </p:blipFill>
        <p:spPr>
          <a:xfrm>
            <a:off x="1785918" y="1715188"/>
            <a:ext cx="4725417" cy="3142572"/>
          </a:xfrm>
        </p:spPr>
      </p:pic>
      <p:sp>
        <p:nvSpPr>
          <p:cNvPr id="4" name="Textplatzhalter 3"/>
          <p:cNvSpPr>
            <a:spLocks noGrp="1"/>
          </p:cNvSpPr>
          <p:nvPr>
            <p:ph type="body" sz="half" idx="2"/>
          </p:nvPr>
        </p:nvSpPr>
        <p:spPr>
          <a:xfrm>
            <a:off x="395536" y="404664"/>
            <a:ext cx="8208912" cy="4767404"/>
          </a:xfrm>
        </p:spPr>
        <p:txBody>
          <a:bodyPr>
            <a:noAutofit/>
          </a:bodyPr>
          <a:lstStyle/>
          <a:p>
            <a:pPr algn="ctr"/>
            <a:r>
              <a:rPr lang="de-CH" sz="2500" b="1" dirty="0" smtClean="0">
                <a:solidFill>
                  <a:schemeClr val="accent1">
                    <a:lumMod val="75000"/>
                  </a:schemeClr>
                </a:solidFill>
              </a:rPr>
              <a:t>Gastfreundschaft verdichtet sich in der Form des Schenkens.</a:t>
            </a:r>
            <a:r>
              <a:rPr lang="de-CH" sz="2500" dirty="0" smtClean="0"/>
              <a:t/>
            </a:r>
            <a:br>
              <a:rPr lang="de-CH" sz="2500" dirty="0" smtClean="0"/>
            </a:br>
            <a:r>
              <a:rPr lang="de-CH" sz="2500" dirty="0" smtClean="0"/>
              <a:t> 	</a:t>
            </a:r>
            <a:r>
              <a:rPr lang="de-CH" sz="2500" b="1" dirty="0" err="1" smtClean="0"/>
              <a:t>L‘hospitalité</a:t>
            </a:r>
            <a:r>
              <a:rPr lang="de-CH" sz="2500" b="1" dirty="0" smtClean="0"/>
              <a:t> </a:t>
            </a:r>
            <a:r>
              <a:rPr lang="de-CH" sz="2500" b="1" dirty="0" err="1" smtClean="0"/>
              <a:t>s‘enracine</a:t>
            </a:r>
            <a:r>
              <a:rPr lang="de-CH" sz="2500" b="1" dirty="0" smtClean="0"/>
              <a:t> </a:t>
            </a:r>
            <a:r>
              <a:rPr lang="de-CH" sz="2500" b="1" dirty="0" err="1" smtClean="0"/>
              <a:t>dans</a:t>
            </a:r>
            <a:r>
              <a:rPr lang="de-CH" sz="2500" b="1" dirty="0" smtClean="0"/>
              <a:t> le </a:t>
            </a:r>
            <a:r>
              <a:rPr lang="de-CH" sz="2500" b="1" dirty="0" err="1" smtClean="0"/>
              <a:t>don</a:t>
            </a:r>
            <a:r>
              <a:rPr lang="de-CH" sz="2500" b="1" dirty="0" smtClean="0"/>
              <a:t>.</a:t>
            </a:r>
          </a:p>
          <a:p>
            <a:endParaRPr lang="de-CH" sz="2400" dirty="0" smtClean="0"/>
          </a:p>
          <a:p>
            <a:endParaRPr lang="de-CH" sz="2400" dirty="0" smtClean="0"/>
          </a:p>
          <a:p>
            <a:endParaRPr lang="de-CH" sz="2400" dirty="0" smtClean="0"/>
          </a:p>
          <a:p>
            <a:endParaRPr lang="de-CH" sz="2400" dirty="0" smtClean="0"/>
          </a:p>
          <a:p>
            <a:endParaRPr lang="de-CH" sz="2400" dirty="0" smtClean="0"/>
          </a:p>
          <a:p>
            <a:endParaRPr lang="de-CH" sz="2400" dirty="0" smtClean="0"/>
          </a:p>
          <a:p>
            <a:endParaRPr lang="de-CH" sz="2400" dirty="0" smtClean="0"/>
          </a:p>
          <a:p>
            <a:endParaRPr lang="de-CH" sz="2400" dirty="0" smtClean="0"/>
          </a:p>
          <a:p>
            <a:endParaRPr lang="de-CH" sz="2400" dirty="0" smtClean="0"/>
          </a:p>
          <a:p>
            <a:r>
              <a:rPr lang="de-CH" sz="2400" b="1" dirty="0" smtClean="0">
                <a:solidFill>
                  <a:schemeClr val="accent1">
                    <a:lumMod val="75000"/>
                  </a:schemeClr>
                </a:solidFill>
              </a:rPr>
              <a:t>Eine kleine Überraschung vermag oft die Schutzschicht tieferliegender Gefühle zu öffnen.</a:t>
            </a:r>
          </a:p>
          <a:p>
            <a:r>
              <a:rPr lang="de-CH" sz="2400" b="1" dirty="0" err="1" smtClean="0"/>
              <a:t>Une</a:t>
            </a:r>
            <a:r>
              <a:rPr lang="de-CH" sz="2400" b="1" dirty="0" smtClean="0"/>
              <a:t> </a:t>
            </a:r>
            <a:r>
              <a:rPr lang="de-CH" sz="2400" b="1" dirty="0" err="1" smtClean="0"/>
              <a:t>petite</a:t>
            </a:r>
            <a:r>
              <a:rPr lang="de-CH" sz="2400" b="1" dirty="0" smtClean="0"/>
              <a:t> </a:t>
            </a:r>
            <a:r>
              <a:rPr lang="de-CH" sz="2400" b="1" dirty="0" err="1" smtClean="0"/>
              <a:t>attention</a:t>
            </a:r>
            <a:r>
              <a:rPr lang="de-CH" sz="2400" b="1" dirty="0" smtClean="0"/>
              <a:t> </a:t>
            </a:r>
            <a:r>
              <a:rPr lang="de-CH" sz="2400" b="1" dirty="0" err="1" smtClean="0"/>
              <a:t>ouvre</a:t>
            </a:r>
            <a:r>
              <a:rPr lang="de-CH" sz="2400" b="1" dirty="0" smtClean="0"/>
              <a:t> </a:t>
            </a:r>
            <a:r>
              <a:rPr lang="de-CH" sz="2400" b="1" dirty="0" err="1" smtClean="0"/>
              <a:t>souvent</a:t>
            </a:r>
            <a:r>
              <a:rPr lang="de-CH" sz="2400" b="1" dirty="0" smtClean="0"/>
              <a:t> la </a:t>
            </a:r>
            <a:r>
              <a:rPr lang="de-CH" sz="2400" b="1" dirty="0" err="1" smtClean="0"/>
              <a:t>carapace</a:t>
            </a:r>
            <a:r>
              <a:rPr lang="de-CH" sz="2400" b="1" dirty="0" smtClean="0"/>
              <a:t> de </a:t>
            </a:r>
            <a:r>
              <a:rPr lang="de-CH" sz="2400" b="1" dirty="0" err="1" smtClean="0"/>
              <a:t>sentiments</a:t>
            </a:r>
            <a:r>
              <a:rPr lang="de-CH" sz="2400" b="1" dirty="0" smtClean="0"/>
              <a:t> </a:t>
            </a:r>
            <a:r>
              <a:rPr lang="de-CH" sz="2400" b="1" dirty="0" err="1" smtClean="0"/>
              <a:t>cachés</a:t>
            </a:r>
            <a:r>
              <a:rPr lang="de-CH" sz="2400" b="1" dirty="0" smtClean="0"/>
              <a:t> </a:t>
            </a:r>
            <a:r>
              <a:rPr lang="de-CH" sz="2400" b="1" dirty="0" err="1" smtClean="0"/>
              <a:t>profondément</a:t>
            </a:r>
            <a:r>
              <a:rPr lang="de-CH" sz="2400" b="1" dirty="0" smtClean="0"/>
              <a:t> </a:t>
            </a:r>
            <a:r>
              <a:rPr lang="de-CH" sz="2400" b="1" dirty="0" smtClean="0"/>
              <a:t>.</a:t>
            </a:r>
            <a:r>
              <a:rPr lang="de-CH" sz="2400" dirty="0" smtClean="0"/>
              <a:t/>
            </a:r>
            <a:br>
              <a:rPr lang="de-CH" sz="2400" dirty="0" smtClean="0"/>
            </a:br>
            <a:r>
              <a:rPr lang="de-CH" sz="2400" dirty="0" smtClean="0"/>
              <a:t/>
            </a:r>
            <a:br>
              <a:rPr lang="de-CH" sz="2400" dirty="0" smtClean="0"/>
            </a:br>
            <a:endParaRPr lang="de-CH" sz="2400" dirty="0"/>
          </a:p>
        </p:txBody>
      </p:sp>
      <p:sp>
        <p:nvSpPr>
          <p:cNvPr id="5" name="Foliennummernplatzhalter 4"/>
          <p:cNvSpPr>
            <a:spLocks noGrp="1"/>
          </p:cNvSpPr>
          <p:nvPr>
            <p:ph type="sldNum" sz="quarter" idx="12"/>
          </p:nvPr>
        </p:nvSpPr>
        <p:spPr/>
        <p:txBody>
          <a:bodyPr/>
          <a:lstStyle/>
          <a:p>
            <a:fld id="{43DEECA5-8542-45FA-9575-A919DEEB614D}" type="slidenum">
              <a:rPr lang="de-CH" smtClean="0"/>
              <a:pPr/>
              <a:t>10</a:t>
            </a:fld>
            <a:endParaRPr lang="de-CH"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4" name="Textplatzhalter 3"/>
          <p:cNvSpPr>
            <a:spLocks noGrp="1"/>
          </p:cNvSpPr>
          <p:nvPr>
            <p:ph type="body" sz="half" idx="2"/>
          </p:nvPr>
        </p:nvSpPr>
        <p:spPr/>
        <p:txBody>
          <a:bodyPr/>
          <a:lstStyle/>
          <a:p>
            <a:endParaRPr lang="de-CH"/>
          </a:p>
        </p:txBody>
      </p:sp>
      <p:sp>
        <p:nvSpPr>
          <p:cNvPr id="5" name="Foliennummernplatzhalter 4"/>
          <p:cNvSpPr>
            <a:spLocks noGrp="1"/>
          </p:cNvSpPr>
          <p:nvPr>
            <p:ph type="sldNum" sz="quarter" idx="12"/>
          </p:nvPr>
        </p:nvSpPr>
        <p:spPr/>
        <p:txBody>
          <a:bodyPr/>
          <a:lstStyle/>
          <a:p>
            <a:fld id="{43DEECA5-8542-45FA-9575-A919DEEB614D}" type="slidenum">
              <a:rPr lang="de-CH" smtClean="0"/>
              <a:pPr/>
              <a:t>11</a:t>
            </a:fld>
            <a:endParaRPr lang="de-CH"/>
          </a:p>
        </p:txBody>
      </p:sp>
      <p:pic>
        <p:nvPicPr>
          <p:cNvPr id="8" name="Bildplatzhalter 7" descr="April 2009 029.jpg"/>
          <p:cNvPicPr>
            <a:picLocks noGrp="1" noChangeAspect="1"/>
          </p:cNvPicPr>
          <p:nvPr>
            <p:ph type="pic" idx="1"/>
          </p:nvPr>
        </p:nvPicPr>
        <p:blipFill>
          <a:blip r:embed="rId2" cstate="print"/>
          <a:srcRect/>
          <a:stretch>
            <a:fillRect/>
          </a:stretch>
        </p:blipFill>
        <p:spPr>
          <a:xfrm>
            <a:off x="-214314" y="0"/>
            <a:ext cx="9358314" cy="701873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6" name="Bildplatzhalter 5" descr="Rublev's_Icon_on_Trinity.jpg"/>
          <p:cNvPicPr>
            <a:picLocks noGrp="1" noChangeAspect="1"/>
          </p:cNvPicPr>
          <p:nvPr>
            <p:ph type="pic" idx="1"/>
          </p:nvPr>
        </p:nvPicPr>
        <p:blipFill>
          <a:blip r:embed="rId2" cstate="print"/>
          <a:srcRect t="19153" b="19153"/>
          <a:stretch>
            <a:fillRect/>
          </a:stretch>
        </p:blipFill>
        <p:spPr>
          <a:xfrm>
            <a:off x="1792288" y="857231"/>
            <a:ext cx="5486400" cy="4572033"/>
          </a:xfrm>
        </p:spPr>
      </p:pic>
      <p:sp>
        <p:nvSpPr>
          <p:cNvPr id="4" name="Textplatzhalter 3"/>
          <p:cNvSpPr>
            <a:spLocks noGrp="1"/>
          </p:cNvSpPr>
          <p:nvPr>
            <p:ph type="body" sz="half" idx="2"/>
          </p:nvPr>
        </p:nvSpPr>
        <p:spPr>
          <a:xfrm>
            <a:off x="1763688" y="5373216"/>
            <a:ext cx="5990456" cy="1085998"/>
          </a:xfrm>
        </p:spPr>
        <p:txBody>
          <a:bodyPr>
            <a:noAutofit/>
          </a:bodyPr>
          <a:lstStyle/>
          <a:p>
            <a:endParaRPr lang="de-CH" dirty="0" smtClean="0"/>
          </a:p>
          <a:p>
            <a:r>
              <a:rPr lang="de-CH" sz="2400" b="1" dirty="0" smtClean="0">
                <a:solidFill>
                  <a:schemeClr val="accent1">
                    <a:lumMod val="75000"/>
                  </a:schemeClr>
                </a:solidFill>
              </a:rPr>
              <a:t>Abraham gewährte Gott Gastfreundschaft</a:t>
            </a:r>
          </a:p>
          <a:p>
            <a:r>
              <a:rPr lang="de-CH" sz="2400" b="1" dirty="0" smtClean="0"/>
              <a:t>Abraham </a:t>
            </a:r>
            <a:r>
              <a:rPr lang="de-CH" sz="2400" b="1" dirty="0" err="1" smtClean="0"/>
              <a:t>accorde</a:t>
            </a:r>
            <a:r>
              <a:rPr lang="de-CH" sz="2400" b="1" dirty="0" smtClean="0"/>
              <a:t> à </a:t>
            </a:r>
            <a:r>
              <a:rPr lang="de-CH" sz="2400" b="1" dirty="0" err="1" smtClean="0"/>
              <a:t>Dieu</a:t>
            </a:r>
            <a:r>
              <a:rPr lang="de-CH" sz="2400" b="1" dirty="0" smtClean="0"/>
              <a:t> </a:t>
            </a:r>
            <a:r>
              <a:rPr lang="de-CH" sz="2400" b="1" dirty="0" err="1" smtClean="0"/>
              <a:t>l‘hospitalité</a:t>
            </a:r>
            <a:r>
              <a:rPr lang="de-CH" sz="2400" dirty="0" smtClean="0"/>
              <a:t/>
            </a:r>
            <a:br>
              <a:rPr lang="de-CH" sz="2400" dirty="0" smtClean="0"/>
            </a:br>
            <a:endParaRPr lang="de-CH" sz="2400" dirty="0" smtClean="0"/>
          </a:p>
          <a:p>
            <a:r>
              <a:rPr lang="de-CH" sz="2400" dirty="0" smtClean="0"/>
              <a:t/>
            </a:r>
            <a:br>
              <a:rPr lang="de-CH" sz="2400" dirty="0" smtClean="0"/>
            </a:br>
            <a:endParaRPr lang="de-CH" sz="2400" dirty="0"/>
          </a:p>
        </p:txBody>
      </p:sp>
      <p:sp>
        <p:nvSpPr>
          <p:cNvPr id="5" name="Foliennummernplatzhalter 4"/>
          <p:cNvSpPr>
            <a:spLocks noGrp="1"/>
          </p:cNvSpPr>
          <p:nvPr>
            <p:ph type="sldNum" sz="quarter" idx="12"/>
          </p:nvPr>
        </p:nvSpPr>
        <p:spPr/>
        <p:txBody>
          <a:bodyPr/>
          <a:lstStyle/>
          <a:p>
            <a:fld id="{43DEECA5-8542-45FA-9575-A919DEEB614D}" type="slidenum">
              <a:rPr lang="de-CH" smtClean="0"/>
              <a:pPr/>
              <a:t>12</a:t>
            </a:fld>
            <a:endParaRPr lang="de-CH"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5301208"/>
            <a:ext cx="7500990" cy="2492896"/>
          </a:xfrm>
        </p:spPr>
        <p:txBody>
          <a:bodyPr>
            <a:noAutofit/>
          </a:bodyPr>
          <a:lstStyle/>
          <a:p>
            <a:r>
              <a:rPr lang="de-CH" i="1" dirty="0" smtClean="0"/>
              <a:t/>
            </a:r>
            <a:br>
              <a:rPr lang="de-CH" i="1" dirty="0" smtClean="0"/>
            </a:br>
            <a:r>
              <a:rPr lang="de-CH" i="1" dirty="0" smtClean="0"/>
              <a:t/>
            </a:r>
            <a:br>
              <a:rPr lang="de-CH" i="1" dirty="0" smtClean="0"/>
            </a:br>
            <a:r>
              <a:rPr lang="de-CH" i="1" dirty="0" smtClean="0"/>
              <a:t/>
            </a:r>
            <a:br>
              <a:rPr lang="de-CH" i="1" dirty="0" smtClean="0"/>
            </a:br>
            <a:r>
              <a:rPr lang="de-CH" i="1" dirty="0" smtClean="0"/>
              <a:t/>
            </a:r>
            <a:br>
              <a:rPr lang="de-CH" i="1" dirty="0" smtClean="0"/>
            </a:br>
            <a:r>
              <a:rPr lang="de-CH" i="1" dirty="0" smtClean="0"/>
              <a:t/>
            </a:r>
            <a:br>
              <a:rPr lang="de-CH" i="1" dirty="0" smtClean="0"/>
            </a:br>
            <a:r>
              <a:rPr lang="de-CH" i="1" dirty="0" smtClean="0"/>
              <a:t/>
            </a:r>
            <a:br>
              <a:rPr lang="de-CH" i="1" dirty="0" smtClean="0"/>
            </a:br>
            <a:r>
              <a:rPr lang="de-CH" i="1" dirty="0" smtClean="0"/>
              <a:t/>
            </a:r>
            <a:br>
              <a:rPr lang="de-CH" i="1" dirty="0" smtClean="0"/>
            </a:br>
            <a:r>
              <a:rPr lang="de-CH" i="1" dirty="0" smtClean="0"/>
              <a:t/>
            </a:r>
            <a:br>
              <a:rPr lang="de-CH" i="1" dirty="0" smtClean="0"/>
            </a:br>
            <a:r>
              <a:rPr lang="de-CH" i="1" dirty="0" smtClean="0"/>
              <a:t/>
            </a:r>
            <a:br>
              <a:rPr lang="de-CH" i="1" dirty="0" smtClean="0"/>
            </a:br>
            <a:r>
              <a:rPr lang="de-CH" i="1" dirty="0" smtClean="0"/>
              <a:t/>
            </a:r>
            <a:br>
              <a:rPr lang="de-CH" i="1" dirty="0" smtClean="0"/>
            </a:br>
            <a:r>
              <a:rPr lang="de-CH" i="1" dirty="0" smtClean="0"/>
              <a:t/>
            </a:r>
            <a:br>
              <a:rPr lang="de-CH" i="1" dirty="0" smtClean="0"/>
            </a:br>
            <a:r>
              <a:rPr lang="de-CH" i="1" dirty="0" smtClean="0"/>
              <a:t/>
            </a:r>
            <a:br>
              <a:rPr lang="de-CH" i="1" dirty="0" smtClean="0"/>
            </a:br>
            <a:r>
              <a:rPr lang="de-CH" i="1" dirty="0" smtClean="0"/>
              <a:t/>
            </a:r>
            <a:br>
              <a:rPr lang="de-CH" i="1" dirty="0" smtClean="0"/>
            </a:br>
            <a:r>
              <a:rPr lang="de-CH" i="1" dirty="0" smtClean="0"/>
              <a:t/>
            </a:r>
            <a:br>
              <a:rPr lang="de-CH" i="1" dirty="0" smtClean="0"/>
            </a:br>
            <a:r>
              <a:rPr lang="de-CH" i="1" dirty="0" smtClean="0"/>
              <a:t/>
            </a:r>
            <a:br>
              <a:rPr lang="de-CH" i="1" dirty="0" smtClean="0"/>
            </a:br>
            <a:r>
              <a:rPr lang="de-CH" i="1" dirty="0" smtClean="0"/>
              <a:t/>
            </a:r>
            <a:br>
              <a:rPr lang="de-CH" i="1" dirty="0" smtClean="0"/>
            </a:br>
            <a:r>
              <a:rPr lang="de-CH" i="1" dirty="0" smtClean="0"/>
              <a:t/>
            </a:r>
            <a:br>
              <a:rPr lang="de-CH" i="1" dirty="0" smtClean="0"/>
            </a:br>
            <a:r>
              <a:rPr lang="de-CH" i="1" dirty="0" smtClean="0"/>
              <a:t/>
            </a:r>
            <a:br>
              <a:rPr lang="de-CH" i="1" dirty="0" smtClean="0"/>
            </a:br>
            <a:r>
              <a:rPr lang="de-CH" i="1" dirty="0" smtClean="0"/>
              <a:t/>
            </a:r>
            <a:br>
              <a:rPr lang="de-CH" i="1" dirty="0" smtClean="0"/>
            </a:br>
            <a:r>
              <a:rPr lang="de-CH" i="1" dirty="0" smtClean="0">
                <a:solidFill>
                  <a:schemeClr val="accent1">
                    <a:lumMod val="75000"/>
                  </a:schemeClr>
                </a:solidFill>
              </a:rPr>
              <a:t/>
            </a:r>
            <a:br>
              <a:rPr lang="de-CH" i="1" dirty="0" smtClean="0">
                <a:solidFill>
                  <a:schemeClr val="accent1">
                    <a:lumMod val="75000"/>
                  </a:schemeClr>
                </a:solidFill>
              </a:rPr>
            </a:br>
            <a:r>
              <a:rPr lang="de-CH" dirty="0" smtClean="0">
                <a:solidFill>
                  <a:schemeClr val="accent1">
                    <a:lumMod val="75000"/>
                  </a:schemeClr>
                </a:solidFill>
              </a:rPr>
              <a:t>Ein offener, einladender, gastfreundlicher, befreiender Glaube findet sein Profil ausschliesslich über Symbole und Gleichnisse der Offenheit, wenn er sich authentisch ausdrücken will</a:t>
            </a:r>
            <a:r>
              <a:rPr lang="de-CH" i="1" dirty="0" smtClean="0">
                <a:solidFill>
                  <a:schemeClr val="accent1">
                    <a:lumMod val="75000"/>
                  </a:schemeClr>
                </a:solidFill>
              </a:rPr>
              <a:t>.</a:t>
            </a:r>
            <a:br>
              <a:rPr lang="de-CH" i="1" dirty="0" smtClean="0">
                <a:solidFill>
                  <a:schemeClr val="accent1">
                    <a:lumMod val="75000"/>
                  </a:schemeClr>
                </a:solidFill>
              </a:rPr>
            </a:br>
            <a:r>
              <a:rPr lang="de-CH" dirty="0" smtClean="0">
                <a:solidFill>
                  <a:schemeClr val="accent2">
                    <a:lumMod val="75000"/>
                  </a:schemeClr>
                </a:solidFill>
              </a:rPr>
              <a:t> </a:t>
            </a:r>
            <a:r>
              <a:rPr lang="de-CH" dirty="0" err="1" smtClean="0"/>
              <a:t>Une</a:t>
            </a:r>
            <a:r>
              <a:rPr lang="de-CH" dirty="0" smtClean="0"/>
              <a:t> </a:t>
            </a:r>
            <a:r>
              <a:rPr lang="de-CH" dirty="0" err="1" smtClean="0"/>
              <a:t>foi</a:t>
            </a:r>
            <a:r>
              <a:rPr lang="de-CH" dirty="0" smtClean="0"/>
              <a:t> </a:t>
            </a:r>
            <a:r>
              <a:rPr lang="de-CH" dirty="0" err="1" smtClean="0"/>
              <a:t>ouverte</a:t>
            </a:r>
            <a:r>
              <a:rPr lang="de-CH" dirty="0" smtClean="0"/>
              <a:t>, </a:t>
            </a:r>
            <a:r>
              <a:rPr lang="de-CH" dirty="0" err="1" smtClean="0"/>
              <a:t>accueillante</a:t>
            </a:r>
            <a:r>
              <a:rPr lang="de-CH" dirty="0" smtClean="0"/>
              <a:t>, </a:t>
            </a:r>
            <a:r>
              <a:rPr lang="de-CH" dirty="0" err="1" smtClean="0"/>
              <a:t>hospitalière</a:t>
            </a:r>
            <a:r>
              <a:rPr lang="de-CH" dirty="0" smtClean="0"/>
              <a:t> et </a:t>
            </a:r>
            <a:r>
              <a:rPr lang="de-CH" dirty="0" err="1" smtClean="0"/>
              <a:t>libératrice</a:t>
            </a:r>
            <a:r>
              <a:rPr lang="de-CH" dirty="0" smtClean="0"/>
              <a:t> </a:t>
            </a:r>
            <a:r>
              <a:rPr lang="de-CH" dirty="0" err="1" smtClean="0"/>
              <a:t>trouve</a:t>
            </a:r>
            <a:r>
              <a:rPr lang="de-CH" dirty="0" smtClean="0"/>
              <a:t> </a:t>
            </a:r>
            <a:r>
              <a:rPr lang="de-CH" dirty="0" err="1" smtClean="0"/>
              <a:t>exclusivement</a:t>
            </a:r>
            <a:r>
              <a:rPr lang="de-CH" dirty="0" smtClean="0"/>
              <a:t> </a:t>
            </a:r>
            <a:r>
              <a:rPr lang="de-CH" dirty="0" err="1" smtClean="0"/>
              <a:t>son</a:t>
            </a:r>
            <a:r>
              <a:rPr lang="de-CH" dirty="0" smtClean="0"/>
              <a:t> </a:t>
            </a:r>
            <a:r>
              <a:rPr lang="de-CH" dirty="0" err="1" smtClean="0"/>
              <a:t>identité</a:t>
            </a:r>
            <a:r>
              <a:rPr lang="de-CH" dirty="0" smtClean="0"/>
              <a:t> </a:t>
            </a:r>
            <a:r>
              <a:rPr lang="de-CH" dirty="0" err="1" smtClean="0"/>
              <a:t>dans</a:t>
            </a:r>
            <a:r>
              <a:rPr lang="de-CH" dirty="0" smtClean="0"/>
              <a:t> les </a:t>
            </a:r>
            <a:r>
              <a:rPr lang="de-CH" dirty="0" err="1" smtClean="0"/>
              <a:t>symboles</a:t>
            </a:r>
            <a:r>
              <a:rPr lang="de-CH" dirty="0" smtClean="0"/>
              <a:t> et les </a:t>
            </a:r>
            <a:r>
              <a:rPr lang="de-CH" dirty="0" err="1" smtClean="0"/>
              <a:t>paraboles</a:t>
            </a:r>
            <a:r>
              <a:rPr lang="de-CH" dirty="0" smtClean="0"/>
              <a:t> de </a:t>
            </a:r>
            <a:r>
              <a:rPr lang="de-CH" dirty="0" err="1" smtClean="0"/>
              <a:t>l‘ouverture</a:t>
            </a:r>
            <a:r>
              <a:rPr lang="de-CH" dirty="0" smtClean="0"/>
              <a:t> </a:t>
            </a:r>
            <a:r>
              <a:rPr lang="de-CH" dirty="0" err="1" smtClean="0"/>
              <a:t>lorsqu‘elle</a:t>
            </a:r>
            <a:r>
              <a:rPr lang="de-CH" dirty="0" smtClean="0"/>
              <a:t> </a:t>
            </a:r>
            <a:r>
              <a:rPr lang="de-CH" dirty="0" err="1" smtClean="0"/>
              <a:t>s‘exprime</a:t>
            </a:r>
            <a:r>
              <a:rPr lang="de-CH" dirty="0" smtClean="0"/>
              <a:t> de </a:t>
            </a:r>
            <a:r>
              <a:rPr lang="de-CH" dirty="0" err="1" smtClean="0"/>
              <a:t>manière</a:t>
            </a:r>
            <a:r>
              <a:rPr lang="de-CH" dirty="0" smtClean="0"/>
              <a:t> </a:t>
            </a:r>
            <a:r>
              <a:rPr lang="de-CH" dirty="0" err="1" smtClean="0"/>
              <a:t>authentique</a:t>
            </a:r>
            <a:r>
              <a:rPr lang="de-CH" dirty="0" smtClean="0"/>
              <a:t> </a:t>
            </a:r>
            <a:r>
              <a:rPr lang="de-CH" i="1" dirty="0" smtClean="0"/>
              <a:t/>
            </a:r>
            <a:br>
              <a:rPr lang="de-CH" i="1" dirty="0" smtClean="0"/>
            </a:br>
            <a:r>
              <a:rPr lang="de-CH" i="1" dirty="0" smtClean="0"/>
              <a:t/>
            </a:r>
            <a:br>
              <a:rPr lang="de-CH" i="1" dirty="0" smtClean="0"/>
            </a:br>
            <a:r>
              <a:rPr lang="de-CH" i="1" dirty="0" smtClean="0"/>
              <a:t/>
            </a:r>
            <a:br>
              <a:rPr lang="de-CH" i="1" dirty="0" smtClean="0"/>
            </a:br>
            <a:r>
              <a:rPr lang="de-CH" dirty="0" smtClean="0"/>
              <a:t/>
            </a:r>
            <a:br>
              <a:rPr lang="de-CH" dirty="0" smtClean="0"/>
            </a:br>
            <a:endParaRPr lang="de-CH" dirty="0"/>
          </a:p>
        </p:txBody>
      </p:sp>
      <p:sp>
        <p:nvSpPr>
          <p:cNvPr id="4" name="Textplatzhalter 3"/>
          <p:cNvSpPr>
            <a:spLocks noGrp="1"/>
          </p:cNvSpPr>
          <p:nvPr>
            <p:ph type="body" sz="half" idx="2"/>
          </p:nvPr>
        </p:nvSpPr>
        <p:spPr>
          <a:xfrm>
            <a:off x="1785918" y="6143644"/>
            <a:ext cx="5486400" cy="490554"/>
          </a:xfrm>
        </p:spPr>
        <p:txBody>
          <a:bodyPr/>
          <a:lstStyle/>
          <a:p>
            <a:endParaRPr lang="de-CH" dirty="0"/>
          </a:p>
        </p:txBody>
      </p:sp>
      <p:sp>
        <p:nvSpPr>
          <p:cNvPr id="5" name="Foliennummernplatzhalter 4"/>
          <p:cNvSpPr>
            <a:spLocks noGrp="1"/>
          </p:cNvSpPr>
          <p:nvPr>
            <p:ph type="sldNum" sz="quarter" idx="12"/>
          </p:nvPr>
        </p:nvSpPr>
        <p:spPr/>
        <p:txBody>
          <a:bodyPr/>
          <a:lstStyle/>
          <a:p>
            <a:fld id="{43DEECA5-8542-45FA-9575-A919DEEB614D}" type="slidenum">
              <a:rPr lang="de-CH" smtClean="0"/>
              <a:pPr/>
              <a:t>13</a:t>
            </a:fld>
            <a:endParaRPr lang="de-CH"/>
          </a:p>
        </p:txBody>
      </p:sp>
      <p:pic>
        <p:nvPicPr>
          <p:cNvPr id="6" name="Grafik 5" descr="Untersuchung 2010 Gastfreundschaft erleben am JW 028.jpg"/>
          <p:cNvPicPr>
            <a:picLocks noChangeAspect="1"/>
          </p:cNvPicPr>
          <p:nvPr/>
        </p:nvPicPr>
        <p:blipFill>
          <a:blip r:embed="rId2" cstate="print"/>
          <a:stretch>
            <a:fillRect/>
          </a:stretch>
        </p:blipFill>
        <p:spPr>
          <a:xfrm>
            <a:off x="1214414" y="1"/>
            <a:ext cx="5949874" cy="4462406"/>
          </a:xfrm>
          <a:prstGeom prst="rect">
            <a:avLst/>
          </a:prstGeom>
        </p:spPr>
      </p:pic>
      <p:sp>
        <p:nvSpPr>
          <p:cNvPr id="7" name="Bildplatzhalter 6"/>
          <p:cNvSpPr>
            <a:spLocks noGrp="1"/>
          </p:cNvSpPr>
          <p:nvPr>
            <p:ph type="pic" idx="1"/>
          </p:nvPr>
        </p:nvSpPr>
        <p:spPr>
          <a:xfrm>
            <a:off x="3428992" y="0"/>
            <a:ext cx="5486400" cy="4114800"/>
          </a:xfrm>
        </p:spPr>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15000"/>
              </a:lnSpc>
              <a:spcAft>
                <a:spcPts val="1000"/>
              </a:spcAft>
            </a:pPr>
            <a:r>
              <a:rPr lang="de-CH" dirty="0" smtClean="0">
                <a:ea typeface="Times New Roman"/>
                <a:cs typeface="Times New Roman"/>
              </a:rPr>
              <a:t> </a:t>
            </a:r>
            <a:br>
              <a:rPr lang="de-CH" dirty="0" smtClean="0">
                <a:ea typeface="Times New Roman"/>
                <a:cs typeface="Times New Roman"/>
              </a:rPr>
            </a:br>
            <a:r>
              <a:rPr lang="de-CH" dirty="0" smtClean="0"/>
              <a:t/>
            </a:r>
            <a:br>
              <a:rPr lang="de-CH" dirty="0" smtClean="0"/>
            </a:br>
            <a:endParaRPr lang="de-CH" dirty="0"/>
          </a:p>
        </p:txBody>
      </p:sp>
      <p:pic>
        <p:nvPicPr>
          <p:cNvPr id="6" name="Bildplatzhalter 5" descr="Untersuchung 2010 Gastfreundschaft erleben am JW 025.jpg"/>
          <p:cNvPicPr>
            <a:picLocks noGrp="1" noChangeAspect="1"/>
          </p:cNvPicPr>
          <p:nvPr>
            <p:ph type="pic" idx="1"/>
          </p:nvPr>
        </p:nvPicPr>
        <p:blipFill>
          <a:blip r:embed="rId2" cstate="print"/>
          <a:srcRect/>
          <a:stretch>
            <a:fillRect/>
          </a:stretch>
        </p:blipFill>
        <p:spPr>
          <a:xfrm rot="16200000">
            <a:off x="1973632" y="770784"/>
            <a:ext cx="4081089" cy="3060817"/>
          </a:xfrm>
        </p:spPr>
      </p:pic>
      <p:sp>
        <p:nvSpPr>
          <p:cNvPr id="4" name="Textplatzhalter 3"/>
          <p:cNvSpPr>
            <a:spLocks noGrp="1"/>
          </p:cNvSpPr>
          <p:nvPr>
            <p:ph type="body" sz="half" idx="2"/>
          </p:nvPr>
        </p:nvSpPr>
        <p:spPr>
          <a:xfrm>
            <a:off x="539552" y="4509120"/>
            <a:ext cx="8208912" cy="1800200"/>
          </a:xfrm>
        </p:spPr>
        <p:txBody>
          <a:bodyPr>
            <a:noAutofit/>
          </a:bodyPr>
          <a:lstStyle/>
          <a:p>
            <a:r>
              <a:rPr lang="de-DE" sz="2200" b="1" dirty="0" smtClean="0">
                <a:solidFill>
                  <a:schemeClr val="accent1">
                    <a:lumMod val="75000"/>
                  </a:schemeClr>
                </a:solidFill>
                <a:latin typeface="Calibri" pitchFamily="34" charset="0"/>
              </a:rPr>
              <a:t>Kirchenräume sind Erinnerungsräume, Ruheräume, </a:t>
            </a:r>
            <a:r>
              <a:rPr lang="de-DE" sz="2200" b="1" dirty="0" smtClean="0">
                <a:solidFill>
                  <a:schemeClr val="accent1">
                    <a:lumMod val="75000"/>
                  </a:schemeClr>
                </a:solidFill>
                <a:latin typeface="Calibri" pitchFamily="34" charset="0"/>
              </a:rPr>
              <a:t>Begegnungs-räume</a:t>
            </a:r>
            <a:r>
              <a:rPr lang="de-DE" sz="2200" b="1" dirty="0" smtClean="0">
                <a:solidFill>
                  <a:schemeClr val="accent1">
                    <a:lumMod val="75000"/>
                  </a:schemeClr>
                </a:solidFill>
                <a:latin typeface="Calibri" pitchFamily="34" charset="0"/>
              </a:rPr>
              <a:t>, Reflexionsräume. Sie laden ein zur Auseinandersetzung mit den Menschen vor Ort, mit sich selbst, mit Gott.</a:t>
            </a:r>
          </a:p>
          <a:p>
            <a:r>
              <a:rPr lang="de-DE" sz="2200" b="1" dirty="0" smtClean="0">
                <a:latin typeface="Calibri" pitchFamily="34" charset="0"/>
              </a:rPr>
              <a:t>Les </a:t>
            </a:r>
            <a:r>
              <a:rPr lang="de-DE" sz="2200" b="1" dirty="0" err="1" smtClean="0">
                <a:latin typeface="Calibri" pitchFamily="34" charset="0"/>
              </a:rPr>
              <a:t>églises</a:t>
            </a:r>
            <a:r>
              <a:rPr lang="de-DE" sz="2200" b="1" dirty="0" smtClean="0">
                <a:latin typeface="Calibri" pitchFamily="34" charset="0"/>
              </a:rPr>
              <a:t> </a:t>
            </a:r>
            <a:r>
              <a:rPr lang="de-DE" sz="2200" b="1" dirty="0" err="1" smtClean="0">
                <a:latin typeface="Calibri" pitchFamily="34" charset="0"/>
              </a:rPr>
              <a:t>dont</a:t>
            </a:r>
            <a:r>
              <a:rPr lang="de-DE" sz="2200" b="1" dirty="0" smtClean="0">
                <a:latin typeface="Calibri" pitchFamily="34" charset="0"/>
              </a:rPr>
              <a:t> des </a:t>
            </a:r>
            <a:r>
              <a:rPr lang="de-DE" sz="2200" b="1" dirty="0" err="1" smtClean="0">
                <a:latin typeface="Calibri" pitchFamily="34" charset="0"/>
              </a:rPr>
              <a:t>lieux</a:t>
            </a:r>
            <a:r>
              <a:rPr lang="de-DE" sz="2200" b="1" dirty="0" smtClean="0">
                <a:latin typeface="Calibri" pitchFamily="34" charset="0"/>
              </a:rPr>
              <a:t> de </a:t>
            </a:r>
            <a:r>
              <a:rPr lang="de-DE" sz="2200" b="1" dirty="0" err="1" smtClean="0">
                <a:latin typeface="Calibri" pitchFamily="34" charset="0"/>
              </a:rPr>
              <a:t>mémoire</a:t>
            </a:r>
            <a:r>
              <a:rPr lang="de-DE" sz="2200" b="1" dirty="0" smtClean="0">
                <a:latin typeface="Calibri" pitchFamily="34" charset="0"/>
              </a:rPr>
              <a:t>, de </a:t>
            </a:r>
            <a:r>
              <a:rPr lang="de-DE" sz="2200" b="1" dirty="0" err="1" smtClean="0">
                <a:latin typeface="Calibri" pitchFamily="34" charset="0"/>
              </a:rPr>
              <a:t>calme</a:t>
            </a:r>
            <a:r>
              <a:rPr lang="de-DE" sz="2200" b="1" dirty="0" smtClean="0">
                <a:latin typeface="Calibri" pitchFamily="34" charset="0"/>
              </a:rPr>
              <a:t>, de </a:t>
            </a:r>
            <a:r>
              <a:rPr lang="de-DE" sz="2200" b="1" dirty="0" err="1" smtClean="0">
                <a:latin typeface="Calibri" pitchFamily="34" charset="0"/>
              </a:rPr>
              <a:t>rencontre</a:t>
            </a:r>
            <a:r>
              <a:rPr lang="de-DE" sz="2200" b="1" dirty="0" smtClean="0">
                <a:latin typeface="Calibri" pitchFamily="34" charset="0"/>
              </a:rPr>
              <a:t>, de </a:t>
            </a:r>
            <a:r>
              <a:rPr lang="de-DE" sz="2200" b="1" dirty="0" err="1" smtClean="0">
                <a:latin typeface="Calibri" pitchFamily="34" charset="0"/>
              </a:rPr>
              <a:t>réflexion</a:t>
            </a:r>
            <a:r>
              <a:rPr lang="de-DE" sz="2200" b="1" dirty="0" smtClean="0">
                <a:latin typeface="Calibri" pitchFamily="34" charset="0"/>
              </a:rPr>
              <a:t>. Ils </a:t>
            </a:r>
            <a:r>
              <a:rPr lang="de-DE" sz="2200" b="1" dirty="0" err="1" smtClean="0">
                <a:latin typeface="Calibri" pitchFamily="34" charset="0"/>
              </a:rPr>
              <a:t>invitent</a:t>
            </a:r>
            <a:r>
              <a:rPr lang="de-DE" sz="2200" b="1" dirty="0" smtClean="0">
                <a:latin typeface="Calibri" pitchFamily="34" charset="0"/>
              </a:rPr>
              <a:t> à se </a:t>
            </a:r>
            <a:r>
              <a:rPr lang="de-DE" sz="2200" b="1" dirty="0" err="1" smtClean="0">
                <a:latin typeface="Calibri" pitchFamily="34" charset="0"/>
              </a:rPr>
              <a:t>confronter</a:t>
            </a:r>
            <a:r>
              <a:rPr lang="de-DE" sz="2200" b="1" dirty="0" smtClean="0">
                <a:latin typeface="Calibri" pitchFamily="34" charset="0"/>
              </a:rPr>
              <a:t> </a:t>
            </a:r>
            <a:r>
              <a:rPr lang="de-DE" sz="2200" b="1" dirty="0" err="1" smtClean="0">
                <a:latin typeface="Calibri" pitchFamily="34" charset="0"/>
              </a:rPr>
              <a:t>aux</a:t>
            </a:r>
            <a:r>
              <a:rPr lang="de-DE" sz="2200" b="1" dirty="0" smtClean="0">
                <a:latin typeface="Calibri" pitchFamily="34" charset="0"/>
              </a:rPr>
              <a:t> </a:t>
            </a:r>
            <a:r>
              <a:rPr lang="de-DE" sz="2200" b="1" dirty="0" err="1" smtClean="0">
                <a:latin typeface="Calibri" pitchFamily="34" charset="0"/>
              </a:rPr>
              <a:t>personnes</a:t>
            </a:r>
            <a:r>
              <a:rPr lang="de-DE" sz="2200" b="1" dirty="0" smtClean="0">
                <a:latin typeface="Calibri" pitchFamily="34" charset="0"/>
              </a:rPr>
              <a:t> du </a:t>
            </a:r>
            <a:r>
              <a:rPr lang="de-DE" sz="2200" b="1" dirty="0" err="1" smtClean="0">
                <a:latin typeface="Calibri" pitchFamily="34" charset="0"/>
              </a:rPr>
              <a:t>lieu</a:t>
            </a:r>
            <a:r>
              <a:rPr lang="de-DE" sz="2200" b="1" dirty="0" smtClean="0">
                <a:latin typeface="Calibri" pitchFamily="34" charset="0"/>
              </a:rPr>
              <a:t>, </a:t>
            </a:r>
            <a:r>
              <a:rPr lang="de-DE" sz="2200" b="1" dirty="0" err="1" smtClean="0">
                <a:latin typeface="Calibri" pitchFamily="34" charset="0"/>
              </a:rPr>
              <a:t>avec</a:t>
            </a:r>
            <a:r>
              <a:rPr lang="de-DE" sz="2200" b="1" dirty="0" smtClean="0">
                <a:latin typeface="Calibri" pitchFamily="34" charset="0"/>
              </a:rPr>
              <a:t> </a:t>
            </a:r>
            <a:r>
              <a:rPr lang="de-DE" sz="2200" b="1" dirty="0" err="1" smtClean="0">
                <a:latin typeface="Calibri" pitchFamily="34" charset="0"/>
              </a:rPr>
              <a:t>soi</a:t>
            </a:r>
            <a:r>
              <a:rPr lang="de-DE" sz="2200" b="1" dirty="0" smtClean="0">
                <a:latin typeface="Calibri" pitchFamily="34" charset="0"/>
              </a:rPr>
              <a:t> et </a:t>
            </a:r>
            <a:r>
              <a:rPr lang="de-DE" sz="2200" b="1" dirty="0" err="1" smtClean="0">
                <a:latin typeface="Calibri" pitchFamily="34" charset="0"/>
              </a:rPr>
              <a:t>avec</a:t>
            </a:r>
            <a:r>
              <a:rPr lang="de-DE" sz="2200" b="1" dirty="0" smtClean="0">
                <a:latin typeface="Calibri" pitchFamily="34" charset="0"/>
              </a:rPr>
              <a:t> </a:t>
            </a:r>
            <a:r>
              <a:rPr lang="de-DE" sz="2200" b="1" dirty="0" err="1" smtClean="0">
                <a:latin typeface="Calibri" pitchFamily="34" charset="0"/>
              </a:rPr>
              <a:t>Dieu</a:t>
            </a:r>
            <a:r>
              <a:rPr lang="de-DE" sz="2200" b="1" dirty="0" smtClean="0">
                <a:latin typeface="Calibri" pitchFamily="34" charset="0"/>
              </a:rPr>
              <a:t>. </a:t>
            </a:r>
            <a:r>
              <a:rPr lang="de-DE" sz="1900" dirty="0" smtClean="0">
                <a:latin typeface="Tw Cen MT Condensed Extra Bold" pitchFamily="34" charset="0"/>
              </a:rPr>
              <a:t/>
            </a:r>
            <a:br>
              <a:rPr lang="de-DE" sz="1900" dirty="0" smtClean="0">
                <a:latin typeface="Tw Cen MT Condensed Extra Bold" pitchFamily="34" charset="0"/>
              </a:rPr>
            </a:br>
            <a:endParaRPr lang="de-CH" sz="1900" dirty="0" smtClean="0">
              <a:latin typeface="Tw Cen MT Condensed Extra Bold" pitchFamily="34" charset="0"/>
            </a:endParaRPr>
          </a:p>
          <a:p>
            <a:endParaRPr lang="de-CH" sz="1900" dirty="0"/>
          </a:p>
        </p:txBody>
      </p:sp>
      <p:sp>
        <p:nvSpPr>
          <p:cNvPr id="5" name="Foliennummernplatzhalter 4"/>
          <p:cNvSpPr>
            <a:spLocks noGrp="1"/>
          </p:cNvSpPr>
          <p:nvPr>
            <p:ph type="sldNum" sz="quarter" idx="12"/>
          </p:nvPr>
        </p:nvSpPr>
        <p:spPr/>
        <p:txBody>
          <a:bodyPr/>
          <a:lstStyle/>
          <a:p>
            <a:fld id="{43DEECA5-8542-45FA-9575-A919DEEB614D}" type="slidenum">
              <a:rPr lang="de-CH" smtClean="0"/>
              <a:pPr/>
              <a:t>14</a:t>
            </a:fld>
            <a:endParaRPr lang="de-CH"/>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642910" y="785794"/>
            <a:ext cx="7772400" cy="1470025"/>
          </a:xfrm>
        </p:spPr>
        <p:txBody>
          <a:bodyPr>
            <a:noAutofit/>
          </a:bodyPr>
          <a:lstStyle/>
          <a:p>
            <a:r>
              <a:rPr lang="de-CH" sz="3200" b="1" dirty="0" smtClean="0">
                <a:solidFill>
                  <a:schemeClr val="tx2"/>
                </a:solidFill>
              </a:rPr>
              <a:t>Der Kirchenbesuch als Begegnungsweg</a:t>
            </a:r>
            <a:br>
              <a:rPr lang="de-CH" sz="3200" b="1" dirty="0" smtClean="0">
                <a:solidFill>
                  <a:schemeClr val="tx2"/>
                </a:solidFill>
              </a:rPr>
            </a:br>
            <a:r>
              <a:rPr lang="de-CH" sz="3200" b="1" dirty="0" smtClean="0"/>
              <a:t>La </a:t>
            </a:r>
            <a:r>
              <a:rPr lang="de-CH" sz="3200" b="1" dirty="0" err="1" smtClean="0"/>
              <a:t>visite</a:t>
            </a:r>
            <a:r>
              <a:rPr lang="de-CH" sz="3200" b="1" dirty="0" smtClean="0"/>
              <a:t> de </a:t>
            </a:r>
            <a:r>
              <a:rPr lang="de-CH" sz="3200" b="1" dirty="0" err="1" smtClean="0"/>
              <a:t>l‘église</a:t>
            </a:r>
            <a:r>
              <a:rPr lang="de-CH" sz="3200" b="1" dirty="0" smtClean="0"/>
              <a:t> </a:t>
            </a:r>
            <a:r>
              <a:rPr lang="de-CH" sz="3200" b="1" dirty="0" err="1" smtClean="0"/>
              <a:t>comme</a:t>
            </a:r>
            <a:r>
              <a:rPr lang="de-CH" sz="3200" b="1" dirty="0" smtClean="0"/>
              <a:t> </a:t>
            </a:r>
            <a:r>
              <a:rPr lang="de-CH" sz="3200" b="1" dirty="0" err="1" smtClean="0"/>
              <a:t>chemin</a:t>
            </a:r>
            <a:r>
              <a:rPr lang="de-CH" sz="3200" b="1" dirty="0" smtClean="0"/>
              <a:t> de </a:t>
            </a:r>
            <a:r>
              <a:rPr lang="de-CH" sz="3200" b="1" dirty="0" err="1" smtClean="0"/>
              <a:t>rencontre</a:t>
            </a:r>
            <a:endParaRPr lang="de-CH" sz="3200" b="1" dirty="0"/>
          </a:p>
        </p:txBody>
      </p:sp>
      <p:sp>
        <p:nvSpPr>
          <p:cNvPr id="7" name="Untertitel 6"/>
          <p:cNvSpPr>
            <a:spLocks noGrp="1"/>
          </p:cNvSpPr>
          <p:nvPr>
            <p:ph type="subTitle" idx="1"/>
          </p:nvPr>
        </p:nvSpPr>
        <p:spPr>
          <a:xfrm>
            <a:off x="323528" y="2492896"/>
            <a:ext cx="4176464" cy="3168352"/>
          </a:xfrm>
        </p:spPr>
        <p:txBody>
          <a:bodyPr>
            <a:noAutofit/>
          </a:bodyPr>
          <a:lstStyle/>
          <a:p>
            <a:pPr lvl="0">
              <a:spcBef>
                <a:spcPts val="828"/>
              </a:spcBef>
            </a:pPr>
            <a:r>
              <a:rPr lang="de-CH" sz="2200" b="1" dirty="0" smtClean="0">
                <a:solidFill>
                  <a:schemeClr val="accent1">
                    <a:lumMod val="75000"/>
                  </a:schemeClr>
                </a:solidFill>
              </a:rPr>
              <a:t>Ankunft bei der Kirche/Empfang</a:t>
            </a:r>
          </a:p>
          <a:p>
            <a:pPr lvl="0">
              <a:spcBef>
                <a:spcPts val="828"/>
              </a:spcBef>
            </a:pPr>
            <a:r>
              <a:rPr lang="de-CH" sz="2200" b="1" dirty="0" smtClean="0">
                <a:solidFill>
                  <a:schemeClr val="accent1">
                    <a:lumMod val="75000"/>
                  </a:schemeClr>
                </a:solidFill>
              </a:rPr>
              <a:t>Eintritt in die Kirche/Erster Eindruck</a:t>
            </a:r>
          </a:p>
          <a:p>
            <a:pPr lvl="0">
              <a:spcBef>
                <a:spcPts val="828"/>
              </a:spcBef>
            </a:pPr>
            <a:r>
              <a:rPr lang="de-CH" sz="2200" b="1" dirty="0" smtClean="0">
                <a:solidFill>
                  <a:schemeClr val="accent1">
                    <a:lumMod val="75000"/>
                  </a:schemeClr>
                </a:solidFill>
              </a:rPr>
              <a:t>Orientierung in der Kirche</a:t>
            </a:r>
          </a:p>
          <a:p>
            <a:pPr lvl="0">
              <a:spcBef>
                <a:spcPts val="828"/>
              </a:spcBef>
            </a:pPr>
            <a:r>
              <a:rPr lang="de-CH" sz="2200" b="1" dirty="0" smtClean="0">
                <a:solidFill>
                  <a:schemeClr val="accent1">
                    <a:lumMod val="75000"/>
                  </a:schemeClr>
                </a:solidFill>
              </a:rPr>
              <a:t>Die Kirche begehen: Nahrung für die Sinne</a:t>
            </a:r>
          </a:p>
          <a:p>
            <a:pPr lvl="0">
              <a:spcBef>
                <a:spcPts val="828"/>
              </a:spcBef>
            </a:pPr>
            <a:r>
              <a:rPr lang="de-CH" sz="2200" b="1" dirty="0" smtClean="0">
                <a:solidFill>
                  <a:schemeClr val="accent1">
                    <a:lumMod val="75000"/>
                  </a:schemeClr>
                </a:solidFill>
              </a:rPr>
              <a:t>Momente der Vertiefung</a:t>
            </a:r>
          </a:p>
          <a:p>
            <a:pPr lvl="0">
              <a:spcBef>
                <a:spcPts val="828"/>
              </a:spcBef>
            </a:pPr>
            <a:r>
              <a:rPr lang="de-CH" sz="2200" b="1" dirty="0" smtClean="0">
                <a:solidFill>
                  <a:schemeClr val="accent1">
                    <a:lumMod val="75000"/>
                  </a:schemeClr>
                </a:solidFill>
              </a:rPr>
              <a:t>Begegnung mit der gastgebenden Gemeinde/Pfarrei</a:t>
            </a:r>
          </a:p>
          <a:p>
            <a:pPr lvl="0">
              <a:spcBef>
                <a:spcPts val="828"/>
              </a:spcBef>
            </a:pPr>
            <a:r>
              <a:rPr lang="de-CH" sz="2200" b="1" dirty="0" smtClean="0">
                <a:solidFill>
                  <a:schemeClr val="accent1">
                    <a:lumMod val="75000"/>
                  </a:schemeClr>
                </a:solidFill>
              </a:rPr>
              <a:t>Abschied</a:t>
            </a:r>
          </a:p>
          <a:p>
            <a:endParaRPr lang="de-CH" sz="2200" dirty="0"/>
          </a:p>
        </p:txBody>
      </p:sp>
      <p:sp>
        <p:nvSpPr>
          <p:cNvPr id="5" name="Foliennummernplatzhalter 4"/>
          <p:cNvSpPr>
            <a:spLocks noGrp="1"/>
          </p:cNvSpPr>
          <p:nvPr>
            <p:ph type="sldNum" sz="quarter" idx="12"/>
          </p:nvPr>
        </p:nvSpPr>
        <p:spPr/>
        <p:txBody>
          <a:bodyPr/>
          <a:lstStyle/>
          <a:p>
            <a:fld id="{43DEECA5-8542-45FA-9575-A919DEEB614D}" type="slidenum">
              <a:rPr lang="de-CH" smtClean="0"/>
              <a:pPr/>
              <a:t>15</a:t>
            </a:fld>
            <a:endParaRPr lang="de-CH"/>
          </a:p>
        </p:txBody>
      </p:sp>
      <p:sp>
        <p:nvSpPr>
          <p:cNvPr id="8" name="Rechteck 7"/>
          <p:cNvSpPr/>
          <p:nvPr/>
        </p:nvSpPr>
        <p:spPr>
          <a:xfrm>
            <a:off x="4355976" y="2780928"/>
            <a:ext cx="4572000" cy="3416320"/>
          </a:xfrm>
          <a:prstGeom prst="rect">
            <a:avLst/>
          </a:prstGeom>
        </p:spPr>
        <p:txBody>
          <a:bodyPr>
            <a:spAutoFit/>
          </a:bodyPr>
          <a:lstStyle/>
          <a:p>
            <a:pPr lvl="0" algn="ctr">
              <a:spcBef>
                <a:spcPts val="828"/>
              </a:spcBef>
            </a:pPr>
            <a:r>
              <a:rPr lang="de-CH" sz="2200" b="1" dirty="0" err="1" smtClean="0"/>
              <a:t>Arrivée</a:t>
            </a:r>
            <a:r>
              <a:rPr lang="de-CH" sz="2200" b="1" dirty="0" smtClean="0"/>
              <a:t> </a:t>
            </a:r>
            <a:r>
              <a:rPr lang="de-CH" sz="2200" b="1" dirty="0" err="1" smtClean="0"/>
              <a:t>près</a:t>
            </a:r>
            <a:r>
              <a:rPr lang="de-CH" sz="2200" b="1" dirty="0" smtClean="0"/>
              <a:t> de </a:t>
            </a:r>
            <a:r>
              <a:rPr lang="de-CH" sz="2200" b="1" dirty="0" err="1" smtClean="0"/>
              <a:t>l‘église</a:t>
            </a:r>
            <a:r>
              <a:rPr lang="de-CH" sz="2200" b="1" dirty="0" smtClean="0"/>
              <a:t>/</a:t>
            </a:r>
            <a:r>
              <a:rPr lang="de-CH" sz="2200" b="1" dirty="0" err="1" smtClean="0"/>
              <a:t>accueil</a:t>
            </a:r>
            <a:endParaRPr lang="de-CH" sz="2200" b="1" dirty="0" smtClean="0"/>
          </a:p>
          <a:p>
            <a:pPr lvl="0" algn="ctr">
              <a:spcBef>
                <a:spcPts val="828"/>
              </a:spcBef>
            </a:pPr>
            <a:r>
              <a:rPr lang="de-CH" sz="2200" b="1" dirty="0" err="1" smtClean="0"/>
              <a:t>Entrée</a:t>
            </a:r>
            <a:r>
              <a:rPr lang="de-CH" sz="2200" b="1" dirty="0" smtClean="0"/>
              <a:t> </a:t>
            </a:r>
            <a:r>
              <a:rPr lang="de-CH" sz="2200" b="1" dirty="0" err="1" smtClean="0"/>
              <a:t>dans</a:t>
            </a:r>
            <a:r>
              <a:rPr lang="de-CH" sz="2200" b="1" dirty="0" smtClean="0"/>
              <a:t> </a:t>
            </a:r>
            <a:r>
              <a:rPr lang="de-CH" sz="2200" b="1" dirty="0" err="1" smtClean="0"/>
              <a:t>l‘église</a:t>
            </a:r>
            <a:r>
              <a:rPr lang="de-CH" sz="2200" b="1" dirty="0" smtClean="0"/>
              <a:t> /</a:t>
            </a:r>
            <a:r>
              <a:rPr lang="de-CH" sz="2200" b="1" dirty="0" err="1" smtClean="0"/>
              <a:t>impressions</a:t>
            </a:r>
            <a:endParaRPr lang="de-CH" sz="2200" b="1" dirty="0" smtClean="0"/>
          </a:p>
          <a:p>
            <a:pPr lvl="0" algn="ctr">
              <a:spcBef>
                <a:spcPts val="828"/>
              </a:spcBef>
            </a:pPr>
            <a:r>
              <a:rPr lang="de-CH" sz="2200" b="1" dirty="0" err="1" smtClean="0"/>
              <a:t>S‘orienter</a:t>
            </a:r>
            <a:r>
              <a:rPr lang="de-CH" sz="2200" b="1" dirty="0" smtClean="0"/>
              <a:t> </a:t>
            </a:r>
            <a:r>
              <a:rPr lang="de-CH" sz="2200" b="1" dirty="0" err="1" smtClean="0"/>
              <a:t>dans</a:t>
            </a:r>
            <a:r>
              <a:rPr lang="de-CH" sz="2200" b="1" dirty="0" smtClean="0"/>
              <a:t> </a:t>
            </a:r>
            <a:r>
              <a:rPr lang="de-CH" sz="2200" b="1" dirty="0" err="1" smtClean="0"/>
              <a:t>l‘église</a:t>
            </a:r>
            <a:endParaRPr lang="de-CH" sz="2200" b="1" dirty="0" smtClean="0"/>
          </a:p>
          <a:p>
            <a:pPr lvl="0" algn="ctr">
              <a:spcBef>
                <a:spcPts val="828"/>
              </a:spcBef>
            </a:pPr>
            <a:r>
              <a:rPr lang="de-CH" sz="2200" b="1" dirty="0" err="1" smtClean="0"/>
              <a:t>Parcourir</a:t>
            </a:r>
            <a:r>
              <a:rPr lang="de-CH" sz="2200" b="1" dirty="0" smtClean="0"/>
              <a:t> </a:t>
            </a:r>
            <a:r>
              <a:rPr lang="de-CH" sz="2200" b="1" dirty="0" err="1" smtClean="0"/>
              <a:t>l‘église</a:t>
            </a:r>
            <a:r>
              <a:rPr lang="de-CH" sz="2200" b="1" dirty="0" smtClean="0"/>
              <a:t> : </a:t>
            </a:r>
            <a:r>
              <a:rPr lang="de-CH" sz="2200" b="1" dirty="0" err="1" smtClean="0"/>
              <a:t>éveil</a:t>
            </a:r>
            <a:r>
              <a:rPr lang="de-CH" sz="2200" b="1" dirty="0" smtClean="0"/>
              <a:t> des sens</a:t>
            </a:r>
          </a:p>
          <a:p>
            <a:pPr lvl="0" algn="ctr">
              <a:spcBef>
                <a:spcPts val="828"/>
              </a:spcBef>
            </a:pPr>
            <a:r>
              <a:rPr lang="de-CH" sz="2200" b="1" dirty="0" smtClean="0"/>
              <a:t>Moments </a:t>
            </a:r>
            <a:r>
              <a:rPr lang="de-CH" sz="2200" b="1" dirty="0" err="1" smtClean="0"/>
              <a:t>d‘approfondissement</a:t>
            </a:r>
            <a:endParaRPr lang="de-CH" sz="2200" b="1" dirty="0" smtClean="0"/>
          </a:p>
          <a:p>
            <a:pPr lvl="0" algn="ctr">
              <a:spcBef>
                <a:spcPts val="828"/>
              </a:spcBef>
            </a:pPr>
            <a:r>
              <a:rPr lang="de-CH" sz="2200" b="1" dirty="0" err="1" smtClean="0"/>
              <a:t>Rencontre</a:t>
            </a:r>
            <a:r>
              <a:rPr lang="de-CH" sz="2200" b="1" dirty="0" smtClean="0"/>
              <a:t> </a:t>
            </a:r>
            <a:r>
              <a:rPr lang="de-CH" sz="2200" b="1" dirty="0" err="1" smtClean="0"/>
              <a:t>avec</a:t>
            </a:r>
            <a:r>
              <a:rPr lang="de-CH" sz="2200" b="1" dirty="0" smtClean="0"/>
              <a:t> la </a:t>
            </a:r>
            <a:r>
              <a:rPr lang="de-CH" sz="2200" b="1" dirty="0" err="1" smtClean="0"/>
              <a:t>communauté</a:t>
            </a:r>
            <a:r>
              <a:rPr lang="de-CH" sz="2200" b="1" dirty="0" smtClean="0"/>
              <a:t> </a:t>
            </a:r>
            <a:r>
              <a:rPr lang="de-CH" sz="2200" b="1" dirty="0" err="1" smtClean="0"/>
              <a:t>hôte</a:t>
            </a:r>
            <a:r>
              <a:rPr lang="de-CH" sz="2200" b="1" dirty="0" smtClean="0"/>
              <a:t>/</a:t>
            </a:r>
            <a:r>
              <a:rPr lang="de-CH" sz="2200" b="1" dirty="0" err="1" smtClean="0"/>
              <a:t>paroisse</a:t>
            </a:r>
            <a:endParaRPr lang="de-CH" sz="2200" b="1" dirty="0" smtClean="0"/>
          </a:p>
          <a:p>
            <a:pPr lvl="0" algn="ctr">
              <a:spcBef>
                <a:spcPts val="828"/>
              </a:spcBef>
            </a:pPr>
            <a:r>
              <a:rPr lang="de-CH" sz="2200" b="1" dirty="0" smtClean="0"/>
              <a:t>Au-</a:t>
            </a:r>
            <a:r>
              <a:rPr lang="de-CH" sz="2200" b="1" dirty="0" err="1" smtClean="0"/>
              <a:t>revoir</a:t>
            </a:r>
            <a:endParaRPr lang="de-CH" sz="2200" b="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2500306"/>
            <a:ext cx="3186106" cy="1143000"/>
          </a:xfrm>
        </p:spPr>
        <p:txBody>
          <a:bodyPr>
            <a:normAutofit fontScale="90000"/>
          </a:bodyPr>
          <a:lstStyle/>
          <a:p>
            <a:r>
              <a:rPr lang="de-CH" dirty="0" smtClean="0">
                <a:solidFill>
                  <a:schemeClr val="accent1">
                    <a:lumMod val="75000"/>
                  </a:schemeClr>
                </a:solidFill>
              </a:rPr>
              <a:t>Entrümpeln  !</a:t>
            </a:r>
            <a:r>
              <a:rPr lang="de-CH" dirty="0" smtClean="0"/>
              <a:t/>
            </a:r>
            <a:br>
              <a:rPr lang="de-CH" dirty="0" smtClean="0"/>
            </a:br>
            <a:r>
              <a:rPr lang="de-CH" dirty="0" smtClean="0"/>
              <a:t> </a:t>
            </a:r>
            <a:r>
              <a:rPr lang="de-CH" dirty="0" err="1" smtClean="0"/>
              <a:t>Débarasser</a:t>
            </a:r>
            <a:r>
              <a:rPr lang="de-CH" dirty="0" smtClean="0"/>
              <a:t> !</a:t>
            </a:r>
            <a:endParaRPr lang="de-CH" dirty="0"/>
          </a:p>
        </p:txBody>
      </p:sp>
      <p:pic>
        <p:nvPicPr>
          <p:cNvPr id="5" name="Inhaltsplatzhalter 4" descr="Untersuchung 2010 Gastfreundschaft erleben am JW 237.jpg"/>
          <p:cNvPicPr>
            <a:picLocks noGrp="1" noChangeAspect="1"/>
          </p:cNvPicPr>
          <p:nvPr>
            <p:ph idx="1"/>
          </p:nvPr>
        </p:nvPicPr>
        <p:blipFill>
          <a:blip r:embed="rId2" cstate="print"/>
          <a:stretch>
            <a:fillRect/>
          </a:stretch>
        </p:blipFill>
        <p:spPr>
          <a:xfrm rot="16200000">
            <a:off x="3400278" y="1100260"/>
            <a:ext cx="5012019" cy="4525963"/>
          </a:xfrm>
        </p:spPr>
      </p:pic>
      <p:sp>
        <p:nvSpPr>
          <p:cNvPr id="4" name="Foliennummernplatzhalter 3"/>
          <p:cNvSpPr>
            <a:spLocks noGrp="1"/>
          </p:cNvSpPr>
          <p:nvPr>
            <p:ph type="sldNum" sz="quarter" idx="12"/>
          </p:nvPr>
        </p:nvSpPr>
        <p:spPr/>
        <p:txBody>
          <a:bodyPr/>
          <a:lstStyle/>
          <a:p>
            <a:fld id="{43DEECA5-8542-45FA-9575-A919DEEB614D}" type="slidenum">
              <a:rPr lang="de-CH" smtClean="0"/>
              <a:pPr/>
              <a:t>16</a:t>
            </a:fld>
            <a:endParaRPr lang="de-CH"/>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a:bodyPr>
          <a:lstStyle/>
          <a:p>
            <a:r>
              <a:rPr lang="de-CH" sz="3200" b="1" dirty="0" smtClean="0">
                <a:solidFill>
                  <a:schemeClr val="accent1">
                    <a:lumMod val="75000"/>
                  </a:schemeClr>
                </a:solidFill>
              </a:rPr>
              <a:t>Erster Eindruck, Orientierung</a:t>
            </a:r>
            <a:r>
              <a:rPr lang="de-CH" sz="3200" b="1" dirty="0" smtClean="0"/>
              <a:t/>
            </a:r>
            <a:br>
              <a:rPr lang="de-CH" sz="3200" b="1" dirty="0" smtClean="0"/>
            </a:br>
            <a:r>
              <a:rPr lang="de-CH" sz="3200" b="1" dirty="0" err="1" smtClean="0"/>
              <a:t>Première</a:t>
            </a:r>
            <a:r>
              <a:rPr lang="de-CH" sz="3200" b="1" dirty="0" smtClean="0"/>
              <a:t> </a:t>
            </a:r>
            <a:r>
              <a:rPr lang="de-CH" sz="3200" b="1" dirty="0" err="1" smtClean="0"/>
              <a:t>impression</a:t>
            </a:r>
            <a:r>
              <a:rPr lang="de-CH" sz="3200" b="1" dirty="0" smtClean="0"/>
              <a:t>. </a:t>
            </a:r>
            <a:r>
              <a:rPr lang="de-CH" sz="3200" b="1" dirty="0" err="1" smtClean="0"/>
              <a:t>S‘orienter</a:t>
            </a:r>
            <a:endParaRPr lang="de-CH" sz="3200" b="1" dirty="0"/>
          </a:p>
        </p:txBody>
      </p:sp>
      <p:pic>
        <p:nvPicPr>
          <p:cNvPr id="5" name="Inhaltsplatzhalter 4" descr="Untersuchung 2010 Gastfreundschaft erleben am JW 214.jpg"/>
          <p:cNvPicPr>
            <a:picLocks noGrp="1" noChangeAspect="1"/>
          </p:cNvPicPr>
          <p:nvPr>
            <p:ph idx="1"/>
          </p:nvPr>
        </p:nvPicPr>
        <p:blipFill>
          <a:blip r:embed="rId2" cstate="print"/>
          <a:stretch>
            <a:fillRect/>
          </a:stretch>
        </p:blipFill>
        <p:spPr>
          <a:xfrm rot="5400000">
            <a:off x="4325806" y="2389310"/>
            <a:ext cx="4827072" cy="3620304"/>
          </a:xfrm>
        </p:spPr>
      </p:pic>
      <p:sp>
        <p:nvSpPr>
          <p:cNvPr id="4" name="Foliennummernplatzhalter 3"/>
          <p:cNvSpPr>
            <a:spLocks noGrp="1"/>
          </p:cNvSpPr>
          <p:nvPr>
            <p:ph type="sldNum" sz="quarter" idx="12"/>
          </p:nvPr>
        </p:nvSpPr>
        <p:spPr/>
        <p:txBody>
          <a:bodyPr/>
          <a:lstStyle/>
          <a:p>
            <a:fld id="{43DEECA5-8542-45FA-9575-A919DEEB614D}" type="slidenum">
              <a:rPr lang="de-CH" smtClean="0"/>
              <a:pPr/>
              <a:t>17</a:t>
            </a:fld>
            <a:endParaRPr lang="de-CH"/>
          </a:p>
        </p:txBody>
      </p:sp>
      <p:pic>
        <p:nvPicPr>
          <p:cNvPr id="6" name="Grafik 5" descr="Untersuchung 2010 Gastfreundschaft erleben am JW 270.jpg"/>
          <p:cNvPicPr>
            <a:picLocks noChangeAspect="1"/>
          </p:cNvPicPr>
          <p:nvPr/>
        </p:nvPicPr>
        <p:blipFill>
          <a:blip r:embed="rId3" cstate="print"/>
          <a:stretch>
            <a:fillRect/>
          </a:stretch>
        </p:blipFill>
        <p:spPr>
          <a:xfrm>
            <a:off x="714348" y="1857364"/>
            <a:ext cx="3524242" cy="264318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200" b="1" dirty="0" smtClean="0">
                <a:solidFill>
                  <a:schemeClr val="accent1">
                    <a:lumMod val="75000"/>
                  </a:schemeClr>
                </a:solidFill>
              </a:rPr>
              <a:t>Eine Kerze anzünden</a:t>
            </a:r>
            <a:r>
              <a:rPr lang="de-CH" sz="3200" b="1" dirty="0" smtClean="0"/>
              <a:t/>
            </a:r>
            <a:br>
              <a:rPr lang="de-CH" sz="3200" b="1" dirty="0" smtClean="0"/>
            </a:br>
            <a:r>
              <a:rPr lang="de-CH" sz="3200" b="1" dirty="0" err="1" smtClean="0"/>
              <a:t>Allumer</a:t>
            </a:r>
            <a:r>
              <a:rPr lang="de-CH" sz="3200" b="1" dirty="0" smtClean="0"/>
              <a:t> </a:t>
            </a:r>
            <a:r>
              <a:rPr lang="de-CH" sz="3200" b="1" dirty="0" err="1" smtClean="0"/>
              <a:t>une</a:t>
            </a:r>
            <a:r>
              <a:rPr lang="de-CH" sz="3200" b="1" dirty="0" smtClean="0"/>
              <a:t> </a:t>
            </a:r>
            <a:r>
              <a:rPr lang="de-CH" sz="3200" b="1" dirty="0" err="1" smtClean="0"/>
              <a:t>bougie</a:t>
            </a:r>
            <a:endParaRPr lang="de-CH" sz="3200" b="1" dirty="0"/>
          </a:p>
        </p:txBody>
      </p:sp>
      <p:sp>
        <p:nvSpPr>
          <p:cNvPr id="3" name="Inhaltsplatzhalter 2"/>
          <p:cNvSpPr>
            <a:spLocks noGrp="1"/>
          </p:cNvSpPr>
          <p:nvPr>
            <p:ph idx="1"/>
          </p:nvPr>
        </p:nvSpPr>
        <p:spPr>
          <a:xfrm>
            <a:off x="395536" y="1268760"/>
            <a:ext cx="8229600" cy="5445224"/>
          </a:xfrm>
        </p:spPr>
        <p:txBody>
          <a:bodyPr>
            <a:normAutofit fontScale="40000" lnSpcReduction="20000"/>
          </a:bodyPr>
          <a:lstStyle/>
          <a:p>
            <a:pPr>
              <a:buNone/>
            </a:pPr>
            <a:r>
              <a:rPr lang="de-CH" sz="4400" b="1" dirty="0" smtClean="0">
                <a:solidFill>
                  <a:schemeClr val="accent1">
                    <a:lumMod val="75000"/>
                  </a:schemeClr>
                </a:solidFill>
              </a:rPr>
              <a:t>.</a:t>
            </a:r>
          </a:p>
          <a:p>
            <a:pPr>
              <a:buNone/>
            </a:pPr>
            <a:r>
              <a:rPr lang="de-CH" sz="4400" b="1" dirty="0" err="1" smtClean="0">
                <a:solidFill>
                  <a:schemeClr val="accent2">
                    <a:lumMod val="50000"/>
                  </a:schemeClr>
                </a:solidFill>
              </a:rPr>
              <a:t>Ici</a:t>
            </a:r>
            <a:r>
              <a:rPr lang="de-CH" sz="4400" b="1" dirty="0" smtClean="0">
                <a:solidFill>
                  <a:schemeClr val="accent2">
                    <a:lumMod val="50000"/>
                  </a:schemeClr>
                </a:solidFill>
              </a:rPr>
              <a:t> </a:t>
            </a:r>
            <a:r>
              <a:rPr lang="de-CH" sz="4400" b="1" dirty="0" err="1" smtClean="0">
                <a:solidFill>
                  <a:schemeClr val="accent2">
                    <a:lumMod val="50000"/>
                  </a:schemeClr>
                </a:solidFill>
              </a:rPr>
              <a:t>dans</a:t>
            </a:r>
            <a:r>
              <a:rPr lang="de-CH" sz="4400" b="1" dirty="0" smtClean="0">
                <a:solidFill>
                  <a:schemeClr val="accent2">
                    <a:lumMod val="50000"/>
                  </a:schemeClr>
                </a:solidFill>
              </a:rPr>
              <a:t> le </a:t>
            </a:r>
            <a:r>
              <a:rPr lang="de-CH" sz="4400" b="1" dirty="0" err="1" smtClean="0">
                <a:solidFill>
                  <a:schemeClr val="accent2">
                    <a:lumMod val="50000"/>
                  </a:schemeClr>
                </a:solidFill>
              </a:rPr>
              <a:t>silence</a:t>
            </a:r>
            <a:r>
              <a:rPr lang="de-CH" sz="4400" b="1" dirty="0" smtClean="0">
                <a:solidFill>
                  <a:schemeClr val="accent2">
                    <a:lumMod val="50000"/>
                  </a:schemeClr>
                </a:solidFill>
              </a:rPr>
              <a:t/>
            </a:r>
            <a:br>
              <a:rPr lang="de-CH" sz="4400" b="1" dirty="0" smtClean="0">
                <a:solidFill>
                  <a:schemeClr val="accent2">
                    <a:lumMod val="50000"/>
                  </a:schemeClr>
                </a:solidFill>
              </a:rPr>
            </a:br>
            <a:r>
              <a:rPr lang="de-CH" sz="4400" b="1" dirty="0" err="1" smtClean="0">
                <a:solidFill>
                  <a:schemeClr val="accent2">
                    <a:lumMod val="50000"/>
                  </a:schemeClr>
                </a:solidFill>
              </a:rPr>
              <a:t>j‘allume</a:t>
            </a:r>
            <a:r>
              <a:rPr lang="de-CH" sz="4400" b="1" dirty="0" smtClean="0">
                <a:solidFill>
                  <a:schemeClr val="accent2">
                    <a:lumMod val="50000"/>
                  </a:schemeClr>
                </a:solidFill>
              </a:rPr>
              <a:t> </a:t>
            </a:r>
            <a:r>
              <a:rPr lang="de-CH" sz="4400" b="1" dirty="0" err="1" smtClean="0">
                <a:solidFill>
                  <a:schemeClr val="accent2">
                    <a:lumMod val="50000"/>
                  </a:schemeClr>
                </a:solidFill>
              </a:rPr>
              <a:t>une</a:t>
            </a:r>
            <a:r>
              <a:rPr lang="de-CH" sz="4400" b="1" dirty="0" smtClean="0">
                <a:solidFill>
                  <a:schemeClr val="accent2">
                    <a:lumMod val="50000"/>
                  </a:schemeClr>
                </a:solidFill>
              </a:rPr>
              <a:t> </a:t>
            </a:r>
            <a:r>
              <a:rPr lang="de-CH" sz="4400" b="1" dirty="0" err="1" smtClean="0">
                <a:solidFill>
                  <a:schemeClr val="accent2">
                    <a:lumMod val="50000"/>
                  </a:schemeClr>
                </a:solidFill>
              </a:rPr>
              <a:t>bougie</a:t>
            </a:r>
            <a:r>
              <a:rPr lang="de-CH" sz="4400" b="1" dirty="0" smtClean="0">
                <a:solidFill>
                  <a:schemeClr val="accent2">
                    <a:lumMod val="50000"/>
                  </a:schemeClr>
                </a:solidFill>
              </a:rPr>
              <a:t/>
            </a:r>
            <a:br>
              <a:rPr lang="de-CH" sz="4400" b="1" dirty="0" smtClean="0">
                <a:solidFill>
                  <a:schemeClr val="accent2">
                    <a:lumMod val="50000"/>
                  </a:schemeClr>
                </a:solidFill>
              </a:rPr>
            </a:br>
            <a:r>
              <a:rPr lang="de-CH" sz="4400" b="1" dirty="0" smtClean="0">
                <a:solidFill>
                  <a:schemeClr val="accent2">
                    <a:lumMod val="50000"/>
                  </a:schemeClr>
                </a:solidFill>
              </a:rPr>
              <a:t>et </a:t>
            </a:r>
            <a:r>
              <a:rPr lang="de-CH" sz="4400" b="1" dirty="0" err="1" smtClean="0">
                <a:solidFill>
                  <a:schemeClr val="accent2">
                    <a:lumMod val="50000"/>
                  </a:schemeClr>
                </a:solidFill>
              </a:rPr>
              <a:t>laisse</a:t>
            </a:r>
            <a:r>
              <a:rPr lang="de-CH" sz="4400" b="1" dirty="0" smtClean="0">
                <a:solidFill>
                  <a:schemeClr val="accent2">
                    <a:lumMod val="50000"/>
                  </a:schemeClr>
                </a:solidFill>
              </a:rPr>
              <a:t> </a:t>
            </a:r>
            <a:r>
              <a:rPr lang="de-CH" sz="4400" b="1" dirty="0" err="1" smtClean="0">
                <a:solidFill>
                  <a:schemeClr val="accent2">
                    <a:lumMod val="50000"/>
                  </a:schemeClr>
                </a:solidFill>
              </a:rPr>
              <a:t>venir</a:t>
            </a:r>
            <a:r>
              <a:rPr lang="de-CH" sz="4400" b="1" dirty="0" smtClean="0">
                <a:solidFill>
                  <a:schemeClr val="accent2">
                    <a:lumMod val="50000"/>
                  </a:schemeClr>
                </a:solidFill>
              </a:rPr>
              <a:t> le </a:t>
            </a:r>
            <a:r>
              <a:rPr lang="de-CH" sz="4400" b="1" dirty="0" err="1" smtClean="0">
                <a:solidFill>
                  <a:schemeClr val="accent2">
                    <a:lumMod val="50000"/>
                  </a:schemeClr>
                </a:solidFill>
              </a:rPr>
              <a:t>calme</a:t>
            </a:r>
            <a:r>
              <a:rPr lang="de-CH" sz="4400" b="1" dirty="0" smtClean="0">
                <a:solidFill>
                  <a:schemeClr val="accent2">
                    <a:lumMod val="50000"/>
                  </a:schemeClr>
                </a:solidFill>
              </a:rPr>
              <a:t>.</a:t>
            </a:r>
          </a:p>
          <a:p>
            <a:pPr>
              <a:buNone/>
            </a:pPr>
            <a:endParaRPr lang="de-CH" sz="4400" b="1" dirty="0" smtClean="0">
              <a:solidFill>
                <a:schemeClr val="accent2">
                  <a:lumMod val="50000"/>
                </a:schemeClr>
              </a:solidFill>
            </a:endParaRPr>
          </a:p>
          <a:p>
            <a:pPr>
              <a:buNone/>
            </a:pPr>
            <a:r>
              <a:rPr lang="de-CH" sz="4400" b="1" dirty="0" err="1" smtClean="0">
                <a:solidFill>
                  <a:schemeClr val="accent2">
                    <a:lumMod val="50000"/>
                  </a:schemeClr>
                </a:solidFill>
              </a:rPr>
              <a:t>Ici</a:t>
            </a:r>
            <a:r>
              <a:rPr lang="de-CH" sz="4400" b="1" dirty="0" smtClean="0">
                <a:solidFill>
                  <a:schemeClr val="accent2">
                    <a:lumMod val="50000"/>
                  </a:schemeClr>
                </a:solidFill>
              </a:rPr>
              <a:t> </a:t>
            </a:r>
            <a:r>
              <a:rPr lang="de-CH" sz="4400" b="1" dirty="0" err="1" smtClean="0">
                <a:solidFill>
                  <a:schemeClr val="accent2">
                    <a:lumMod val="50000"/>
                  </a:schemeClr>
                </a:solidFill>
              </a:rPr>
              <a:t>dans</a:t>
            </a:r>
            <a:r>
              <a:rPr lang="de-CH" sz="4400" b="1" dirty="0" smtClean="0">
                <a:solidFill>
                  <a:schemeClr val="accent2">
                    <a:lumMod val="50000"/>
                  </a:schemeClr>
                </a:solidFill>
              </a:rPr>
              <a:t> le </a:t>
            </a:r>
            <a:r>
              <a:rPr lang="de-CH" sz="4400" b="1" dirty="0" err="1" smtClean="0">
                <a:solidFill>
                  <a:schemeClr val="accent2">
                    <a:lumMod val="50000"/>
                  </a:schemeClr>
                </a:solidFill>
              </a:rPr>
              <a:t>silence</a:t>
            </a:r>
            <a:r>
              <a:rPr lang="de-CH" sz="4400" b="1" dirty="0" smtClean="0">
                <a:solidFill>
                  <a:schemeClr val="accent2">
                    <a:lumMod val="50000"/>
                  </a:schemeClr>
                </a:solidFill>
              </a:rPr>
              <a:t/>
            </a:r>
            <a:br>
              <a:rPr lang="de-CH" sz="4400" b="1" dirty="0" smtClean="0">
                <a:solidFill>
                  <a:schemeClr val="accent2">
                    <a:lumMod val="50000"/>
                  </a:schemeClr>
                </a:solidFill>
              </a:rPr>
            </a:br>
            <a:r>
              <a:rPr lang="de-CH" sz="4400" b="1" dirty="0" smtClean="0">
                <a:solidFill>
                  <a:schemeClr val="accent2">
                    <a:lumMod val="50000"/>
                  </a:schemeClr>
                </a:solidFill>
              </a:rPr>
              <a:t>je </a:t>
            </a:r>
            <a:r>
              <a:rPr lang="de-CH" sz="4400" b="1" dirty="0" err="1" smtClean="0">
                <a:solidFill>
                  <a:schemeClr val="accent2">
                    <a:lumMod val="50000"/>
                  </a:schemeClr>
                </a:solidFill>
              </a:rPr>
              <a:t>place</a:t>
            </a:r>
            <a:r>
              <a:rPr lang="de-CH" sz="4400" b="1" dirty="0" smtClean="0">
                <a:solidFill>
                  <a:schemeClr val="accent2">
                    <a:lumMod val="50000"/>
                  </a:schemeClr>
                </a:solidFill>
              </a:rPr>
              <a:t> la </a:t>
            </a:r>
            <a:r>
              <a:rPr lang="de-CH" sz="4400" b="1" dirty="0" err="1" smtClean="0">
                <a:solidFill>
                  <a:schemeClr val="accent2">
                    <a:lumMod val="50000"/>
                  </a:schemeClr>
                </a:solidFill>
              </a:rPr>
              <a:t>bougie</a:t>
            </a:r>
            <a:r>
              <a:rPr lang="de-CH" sz="4400" b="1" dirty="0" smtClean="0">
                <a:solidFill>
                  <a:schemeClr val="accent2">
                    <a:lumMod val="50000"/>
                  </a:schemeClr>
                </a:solidFill>
              </a:rPr>
              <a:t> de </a:t>
            </a:r>
            <a:r>
              <a:rPr lang="de-CH" sz="4400" b="1" dirty="0" err="1" smtClean="0">
                <a:solidFill>
                  <a:schemeClr val="accent2">
                    <a:lumMod val="50000"/>
                  </a:schemeClr>
                </a:solidFill>
              </a:rPr>
              <a:t>ma</a:t>
            </a:r>
            <a:r>
              <a:rPr lang="de-CH" sz="4400" b="1" dirty="0" smtClean="0">
                <a:solidFill>
                  <a:schemeClr val="accent2">
                    <a:lumMod val="50000"/>
                  </a:schemeClr>
                </a:solidFill>
              </a:rPr>
              <a:t> </a:t>
            </a:r>
            <a:r>
              <a:rPr lang="de-CH" sz="4400" b="1" dirty="0" err="1" smtClean="0">
                <a:solidFill>
                  <a:schemeClr val="accent2">
                    <a:lumMod val="50000"/>
                  </a:schemeClr>
                </a:solidFill>
              </a:rPr>
              <a:t>vie</a:t>
            </a:r>
            <a:r>
              <a:rPr lang="de-CH" sz="4400" b="1" dirty="0" smtClean="0">
                <a:solidFill>
                  <a:schemeClr val="accent2">
                    <a:lumMod val="50000"/>
                  </a:schemeClr>
                </a:solidFill>
              </a:rPr>
              <a:t> </a:t>
            </a:r>
            <a:r>
              <a:rPr lang="de-CH" sz="4400" b="1" dirty="0" err="1" smtClean="0">
                <a:solidFill>
                  <a:schemeClr val="accent2">
                    <a:lumMod val="50000"/>
                  </a:schemeClr>
                </a:solidFill>
              </a:rPr>
              <a:t>dans</a:t>
            </a:r>
            <a:r>
              <a:rPr lang="de-CH" sz="4400" b="1" dirty="0" smtClean="0">
                <a:solidFill>
                  <a:schemeClr val="accent2">
                    <a:lumMod val="50000"/>
                  </a:schemeClr>
                </a:solidFill>
              </a:rPr>
              <a:t> </a:t>
            </a:r>
            <a:r>
              <a:rPr lang="de-CH" sz="4400" b="1" dirty="0" err="1" smtClean="0">
                <a:solidFill>
                  <a:schemeClr val="accent2">
                    <a:lumMod val="50000"/>
                  </a:schemeClr>
                </a:solidFill>
              </a:rPr>
              <a:t>une</a:t>
            </a:r>
            <a:endParaRPr lang="de-CH" sz="4400" b="1" dirty="0" smtClean="0">
              <a:solidFill>
                <a:schemeClr val="accent2">
                  <a:lumMod val="50000"/>
                </a:schemeClr>
              </a:solidFill>
            </a:endParaRPr>
          </a:p>
          <a:p>
            <a:pPr>
              <a:buNone/>
            </a:pPr>
            <a:r>
              <a:rPr lang="de-CH" sz="4400" b="1" dirty="0" smtClean="0">
                <a:solidFill>
                  <a:schemeClr val="accent2">
                    <a:lumMod val="50000"/>
                  </a:schemeClr>
                </a:solidFill>
              </a:rPr>
              <a:t> </a:t>
            </a:r>
            <a:r>
              <a:rPr lang="de-CH" sz="4400" b="1" dirty="0" err="1" smtClean="0">
                <a:solidFill>
                  <a:schemeClr val="accent2">
                    <a:lumMod val="50000"/>
                  </a:schemeClr>
                </a:solidFill>
              </a:rPr>
              <a:t>autre</a:t>
            </a:r>
            <a:r>
              <a:rPr lang="de-CH" sz="4400" b="1" dirty="0" smtClean="0">
                <a:solidFill>
                  <a:schemeClr val="accent2">
                    <a:lumMod val="50000"/>
                  </a:schemeClr>
                </a:solidFill>
              </a:rPr>
              <a:t> </a:t>
            </a:r>
            <a:r>
              <a:rPr lang="de-CH" sz="4400" b="1" dirty="0" err="1" smtClean="0">
                <a:solidFill>
                  <a:schemeClr val="accent2">
                    <a:lumMod val="50000"/>
                  </a:schemeClr>
                </a:solidFill>
              </a:rPr>
              <a:t>lumière</a:t>
            </a:r>
            <a:r>
              <a:rPr lang="de-CH" sz="4400" b="1" dirty="0" smtClean="0">
                <a:solidFill>
                  <a:schemeClr val="accent2">
                    <a:lumMod val="50000"/>
                  </a:schemeClr>
                </a:solidFill>
              </a:rPr>
              <a:t> .</a:t>
            </a:r>
          </a:p>
          <a:p>
            <a:pPr>
              <a:buNone/>
            </a:pPr>
            <a:endParaRPr lang="de-CH" sz="4400" b="1" dirty="0" smtClean="0">
              <a:solidFill>
                <a:schemeClr val="accent2">
                  <a:lumMod val="50000"/>
                </a:schemeClr>
              </a:solidFill>
            </a:endParaRPr>
          </a:p>
          <a:p>
            <a:pPr>
              <a:buNone/>
            </a:pPr>
            <a:r>
              <a:rPr lang="de-CH" sz="4400" b="1" dirty="0" err="1" smtClean="0">
                <a:solidFill>
                  <a:schemeClr val="accent2">
                    <a:lumMod val="50000"/>
                  </a:schemeClr>
                </a:solidFill>
              </a:rPr>
              <a:t>Ici</a:t>
            </a:r>
            <a:r>
              <a:rPr lang="de-CH" sz="4400" b="1" dirty="0" smtClean="0">
                <a:solidFill>
                  <a:schemeClr val="accent2">
                    <a:lumMod val="50000"/>
                  </a:schemeClr>
                </a:solidFill>
              </a:rPr>
              <a:t> </a:t>
            </a:r>
            <a:r>
              <a:rPr lang="de-CH" sz="4400" b="1" dirty="0" err="1" smtClean="0">
                <a:solidFill>
                  <a:schemeClr val="accent2">
                    <a:lumMod val="50000"/>
                  </a:schemeClr>
                </a:solidFill>
              </a:rPr>
              <a:t>dans</a:t>
            </a:r>
            <a:r>
              <a:rPr lang="de-CH" sz="4400" b="1" dirty="0" smtClean="0">
                <a:solidFill>
                  <a:schemeClr val="accent2">
                    <a:lumMod val="50000"/>
                  </a:schemeClr>
                </a:solidFill>
              </a:rPr>
              <a:t> le </a:t>
            </a:r>
            <a:r>
              <a:rPr lang="de-CH" sz="4400" b="1" dirty="0" err="1" smtClean="0">
                <a:solidFill>
                  <a:schemeClr val="accent2">
                    <a:lumMod val="50000"/>
                  </a:schemeClr>
                </a:solidFill>
              </a:rPr>
              <a:t>silence</a:t>
            </a:r>
            <a:r>
              <a:rPr lang="de-CH" sz="4400" b="1" dirty="0" smtClean="0">
                <a:solidFill>
                  <a:schemeClr val="accent2">
                    <a:lumMod val="50000"/>
                  </a:schemeClr>
                </a:solidFill>
              </a:rPr>
              <a:t/>
            </a:r>
            <a:br>
              <a:rPr lang="de-CH" sz="4400" b="1" dirty="0" smtClean="0">
                <a:solidFill>
                  <a:schemeClr val="accent2">
                    <a:lumMod val="50000"/>
                  </a:schemeClr>
                </a:solidFill>
              </a:rPr>
            </a:br>
            <a:r>
              <a:rPr lang="de-CH" sz="4400" b="1" dirty="0" err="1" smtClean="0">
                <a:solidFill>
                  <a:schemeClr val="accent2">
                    <a:lumMod val="50000"/>
                  </a:schemeClr>
                </a:solidFill>
              </a:rPr>
              <a:t>parle</a:t>
            </a:r>
            <a:r>
              <a:rPr lang="de-CH" sz="4400" b="1" dirty="0" smtClean="0">
                <a:solidFill>
                  <a:schemeClr val="accent2">
                    <a:lumMod val="50000"/>
                  </a:schemeClr>
                </a:solidFill>
              </a:rPr>
              <a:t> </a:t>
            </a:r>
            <a:r>
              <a:rPr lang="de-CH" sz="4400" b="1" dirty="0" err="1" smtClean="0">
                <a:solidFill>
                  <a:schemeClr val="accent2">
                    <a:lumMod val="50000"/>
                  </a:schemeClr>
                </a:solidFill>
              </a:rPr>
              <a:t>celui</a:t>
            </a:r>
            <a:r>
              <a:rPr lang="de-CH" sz="4400" b="1" dirty="0" smtClean="0">
                <a:solidFill>
                  <a:schemeClr val="accent2">
                    <a:lumMod val="50000"/>
                  </a:schemeClr>
                </a:solidFill>
              </a:rPr>
              <a:t> </a:t>
            </a:r>
            <a:r>
              <a:rPr lang="de-CH" sz="4400" b="1" dirty="0" err="1" smtClean="0">
                <a:solidFill>
                  <a:schemeClr val="accent2">
                    <a:lumMod val="50000"/>
                  </a:schemeClr>
                </a:solidFill>
              </a:rPr>
              <a:t>qui</a:t>
            </a:r>
            <a:r>
              <a:rPr lang="de-CH" sz="4400" b="1" dirty="0" smtClean="0">
                <a:solidFill>
                  <a:schemeClr val="accent2">
                    <a:lumMod val="50000"/>
                  </a:schemeClr>
                </a:solidFill>
              </a:rPr>
              <a:t> </a:t>
            </a:r>
            <a:r>
              <a:rPr lang="de-CH" sz="4400" b="1" dirty="0" err="1" smtClean="0">
                <a:solidFill>
                  <a:schemeClr val="accent2">
                    <a:lumMod val="50000"/>
                  </a:schemeClr>
                </a:solidFill>
              </a:rPr>
              <a:t>est</a:t>
            </a:r>
            <a:r>
              <a:rPr lang="de-CH" sz="4400" b="1" dirty="0" smtClean="0">
                <a:solidFill>
                  <a:schemeClr val="accent2">
                    <a:lumMod val="50000"/>
                  </a:schemeClr>
                </a:solidFill>
              </a:rPr>
              <a:t> „la </a:t>
            </a:r>
            <a:r>
              <a:rPr lang="de-CH" sz="4400" b="1" dirty="0" err="1" smtClean="0">
                <a:solidFill>
                  <a:schemeClr val="accent2">
                    <a:lumMod val="50000"/>
                  </a:schemeClr>
                </a:solidFill>
              </a:rPr>
              <a:t>lumière</a:t>
            </a:r>
            <a:r>
              <a:rPr lang="de-CH" sz="4400" b="1" dirty="0" smtClean="0">
                <a:solidFill>
                  <a:schemeClr val="accent2">
                    <a:lumMod val="50000"/>
                  </a:schemeClr>
                </a:solidFill>
              </a:rPr>
              <a:t> du </a:t>
            </a:r>
            <a:r>
              <a:rPr lang="de-CH" sz="4400" b="1" dirty="0" err="1" smtClean="0">
                <a:solidFill>
                  <a:schemeClr val="accent2">
                    <a:lumMod val="50000"/>
                  </a:schemeClr>
                </a:solidFill>
              </a:rPr>
              <a:t>monde</a:t>
            </a:r>
            <a:r>
              <a:rPr lang="de-CH" sz="4400" b="1" dirty="0" smtClean="0">
                <a:solidFill>
                  <a:schemeClr val="accent2">
                    <a:lumMod val="50000"/>
                  </a:schemeClr>
                </a:solidFill>
              </a:rPr>
              <a:t>“</a:t>
            </a:r>
          </a:p>
          <a:p>
            <a:pPr>
              <a:buNone/>
            </a:pPr>
            <a:r>
              <a:rPr lang="de-CH" sz="4400" b="1" dirty="0" smtClean="0">
                <a:solidFill>
                  <a:schemeClr val="accent2">
                    <a:lumMod val="50000"/>
                  </a:schemeClr>
                </a:solidFill>
              </a:rPr>
              <a:t>et </a:t>
            </a:r>
            <a:r>
              <a:rPr lang="de-CH" sz="4400" b="1" dirty="0" err="1" smtClean="0">
                <a:solidFill>
                  <a:schemeClr val="accent2">
                    <a:lumMod val="50000"/>
                  </a:schemeClr>
                </a:solidFill>
              </a:rPr>
              <a:t>qui</a:t>
            </a:r>
            <a:r>
              <a:rPr lang="de-CH" sz="4400" b="1" dirty="0" smtClean="0">
                <a:solidFill>
                  <a:schemeClr val="accent2">
                    <a:lumMod val="50000"/>
                  </a:schemeClr>
                </a:solidFill>
              </a:rPr>
              <a:t> </a:t>
            </a:r>
            <a:r>
              <a:rPr lang="de-CH" sz="4400" b="1" dirty="0" err="1" smtClean="0">
                <a:solidFill>
                  <a:schemeClr val="accent2">
                    <a:lumMod val="50000"/>
                  </a:schemeClr>
                </a:solidFill>
              </a:rPr>
              <a:t>dit</a:t>
            </a:r>
            <a:r>
              <a:rPr lang="de-CH" sz="4400" b="1" dirty="0" smtClean="0">
                <a:solidFill>
                  <a:schemeClr val="accent2">
                    <a:lumMod val="50000"/>
                  </a:schemeClr>
                </a:solidFill>
              </a:rPr>
              <a:t> „</a:t>
            </a:r>
            <a:r>
              <a:rPr lang="de-CH" sz="4400" b="1" dirty="0" err="1" smtClean="0">
                <a:solidFill>
                  <a:schemeClr val="accent2">
                    <a:lumMod val="50000"/>
                  </a:schemeClr>
                </a:solidFill>
              </a:rPr>
              <a:t>vous</a:t>
            </a:r>
            <a:r>
              <a:rPr lang="de-CH" sz="4400" b="1" dirty="0" smtClean="0">
                <a:solidFill>
                  <a:schemeClr val="accent2">
                    <a:lumMod val="50000"/>
                  </a:schemeClr>
                </a:solidFill>
              </a:rPr>
              <a:t> </a:t>
            </a:r>
            <a:r>
              <a:rPr lang="de-CH" sz="4400" b="1" dirty="0" err="1" smtClean="0">
                <a:solidFill>
                  <a:schemeClr val="accent2">
                    <a:lumMod val="50000"/>
                  </a:schemeClr>
                </a:solidFill>
              </a:rPr>
              <a:t>êtes</a:t>
            </a:r>
            <a:r>
              <a:rPr lang="de-CH" sz="4400" b="1" dirty="0" smtClean="0">
                <a:solidFill>
                  <a:schemeClr val="accent2">
                    <a:lumMod val="50000"/>
                  </a:schemeClr>
                </a:solidFill>
              </a:rPr>
              <a:t> la </a:t>
            </a:r>
            <a:r>
              <a:rPr lang="de-CH" sz="4400" b="1" dirty="0" err="1" smtClean="0">
                <a:solidFill>
                  <a:schemeClr val="accent2">
                    <a:lumMod val="50000"/>
                  </a:schemeClr>
                </a:solidFill>
              </a:rPr>
              <a:t>lumière</a:t>
            </a:r>
            <a:r>
              <a:rPr lang="de-CH" sz="4400" b="1" dirty="0" smtClean="0">
                <a:solidFill>
                  <a:schemeClr val="accent2">
                    <a:lumMod val="50000"/>
                  </a:schemeClr>
                </a:solidFill>
              </a:rPr>
              <a:t> du </a:t>
            </a:r>
            <a:r>
              <a:rPr lang="de-CH" sz="4400" b="1" dirty="0" err="1" smtClean="0">
                <a:solidFill>
                  <a:schemeClr val="accent2">
                    <a:lumMod val="50000"/>
                  </a:schemeClr>
                </a:solidFill>
              </a:rPr>
              <a:t>monde</a:t>
            </a:r>
            <a:r>
              <a:rPr lang="de-CH" sz="4400" b="1" dirty="0" smtClean="0">
                <a:solidFill>
                  <a:schemeClr val="accent2">
                    <a:lumMod val="50000"/>
                  </a:schemeClr>
                </a:solidFill>
              </a:rPr>
              <a:t>“.</a:t>
            </a:r>
          </a:p>
          <a:p>
            <a:pPr>
              <a:buNone/>
            </a:pPr>
            <a:r>
              <a:rPr lang="de-CH" sz="4400" b="1" dirty="0" err="1" smtClean="0">
                <a:solidFill>
                  <a:schemeClr val="accent2">
                    <a:lumMod val="50000"/>
                  </a:schemeClr>
                </a:solidFill>
              </a:rPr>
              <a:t>Ici</a:t>
            </a:r>
            <a:r>
              <a:rPr lang="de-CH" sz="4400" b="1" dirty="0" smtClean="0">
                <a:solidFill>
                  <a:schemeClr val="accent2">
                    <a:lumMod val="50000"/>
                  </a:schemeClr>
                </a:solidFill>
              </a:rPr>
              <a:t> </a:t>
            </a:r>
            <a:r>
              <a:rPr lang="de-CH" sz="4400" b="1" dirty="0" err="1" smtClean="0">
                <a:solidFill>
                  <a:schemeClr val="accent2">
                    <a:lumMod val="50000"/>
                  </a:schemeClr>
                </a:solidFill>
              </a:rPr>
              <a:t>dans</a:t>
            </a:r>
            <a:r>
              <a:rPr lang="de-CH" sz="4400" b="1" dirty="0" smtClean="0">
                <a:solidFill>
                  <a:schemeClr val="accent2">
                    <a:lumMod val="50000"/>
                  </a:schemeClr>
                </a:solidFill>
              </a:rPr>
              <a:t> le </a:t>
            </a:r>
            <a:r>
              <a:rPr lang="de-CH" sz="4400" b="1" dirty="0" err="1" smtClean="0">
                <a:solidFill>
                  <a:schemeClr val="accent2">
                    <a:lumMod val="50000"/>
                  </a:schemeClr>
                </a:solidFill>
              </a:rPr>
              <a:t>silence</a:t>
            </a:r>
            <a:r>
              <a:rPr lang="de-CH" sz="4400" b="1" dirty="0" smtClean="0">
                <a:solidFill>
                  <a:schemeClr val="accent2">
                    <a:lumMod val="50000"/>
                  </a:schemeClr>
                </a:solidFill>
              </a:rPr>
              <a:t/>
            </a:r>
            <a:br>
              <a:rPr lang="de-CH" sz="4400" b="1" dirty="0" smtClean="0">
                <a:solidFill>
                  <a:schemeClr val="accent2">
                    <a:lumMod val="50000"/>
                  </a:schemeClr>
                </a:solidFill>
              </a:rPr>
            </a:br>
            <a:r>
              <a:rPr lang="de-CH" sz="4400" b="1" dirty="0" err="1" smtClean="0">
                <a:solidFill>
                  <a:schemeClr val="accent2">
                    <a:lumMod val="50000"/>
                  </a:schemeClr>
                </a:solidFill>
              </a:rPr>
              <a:t>j‘allume</a:t>
            </a:r>
            <a:r>
              <a:rPr lang="de-CH" sz="4400" b="1" dirty="0" smtClean="0">
                <a:solidFill>
                  <a:schemeClr val="accent2">
                    <a:lumMod val="50000"/>
                  </a:schemeClr>
                </a:solidFill>
              </a:rPr>
              <a:t> </a:t>
            </a:r>
            <a:r>
              <a:rPr lang="de-CH" sz="4400" b="1" dirty="0" err="1" smtClean="0">
                <a:solidFill>
                  <a:schemeClr val="accent2">
                    <a:lumMod val="50000"/>
                  </a:schemeClr>
                </a:solidFill>
              </a:rPr>
              <a:t>une</a:t>
            </a:r>
            <a:r>
              <a:rPr lang="de-CH" sz="4400" b="1" dirty="0" smtClean="0">
                <a:solidFill>
                  <a:schemeClr val="accent2">
                    <a:lumMod val="50000"/>
                  </a:schemeClr>
                </a:solidFill>
              </a:rPr>
              <a:t> </a:t>
            </a:r>
            <a:r>
              <a:rPr lang="de-CH" sz="4400" b="1" dirty="0" err="1" smtClean="0">
                <a:solidFill>
                  <a:schemeClr val="accent2">
                    <a:lumMod val="50000"/>
                  </a:schemeClr>
                </a:solidFill>
              </a:rPr>
              <a:t>bougie</a:t>
            </a:r>
            <a:r>
              <a:rPr lang="de-CH" sz="4400" b="1" dirty="0" smtClean="0">
                <a:solidFill>
                  <a:schemeClr val="accent2">
                    <a:lumMod val="50000"/>
                  </a:schemeClr>
                </a:solidFill>
              </a:rPr>
              <a:t> </a:t>
            </a:r>
            <a:r>
              <a:rPr lang="de-CH" sz="4400" b="1" dirty="0" err="1" smtClean="0">
                <a:solidFill>
                  <a:schemeClr val="accent2">
                    <a:lumMod val="50000"/>
                  </a:schemeClr>
                </a:solidFill>
              </a:rPr>
              <a:t>pour</a:t>
            </a:r>
            <a:r>
              <a:rPr lang="de-CH" sz="4400" b="1" dirty="0" smtClean="0">
                <a:solidFill>
                  <a:schemeClr val="accent2">
                    <a:lumMod val="50000"/>
                  </a:schemeClr>
                </a:solidFill>
              </a:rPr>
              <a:t> les </a:t>
            </a:r>
            <a:r>
              <a:rPr lang="de-CH" sz="4400" b="1" dirty="0" err="1" smtClean="0">
                <a:solidFill>
                  <a:schemeClr val="accent2">
                    <a:lumMod val="50000"/>
                  </a:schemeClr>
                </a:solidFill>
              </a:rPr>
              <a:t>êtres</a:t>
            </a:r>
            <a:r>
              <a:rPr lang="de-CH" sz="4400" b="1" dirty="0" smtClean="0">
                <a:solidFill>
                  <a:schemeClr val="accent2">
                    <a:lumMod val="50000"/>
                  </a:schemeClr>
                </a:solidFill>
              </a:rPr>
              <a:t> </a:t>
            </a:r>
            <a:r>
              <a:rPr lang="de-CH" sz="4400" b="1" dirty="0" err="1" smtClean="0">
                <a:solidFill>
                  <a:schemeClr val="accent2">
                    <a:lumMod val="50000"/>
                  </a:schemeClr>
                </a:solidFill>
              </a:rPr>
              <a:t>qui</a:t>
            </a:r>
            <a:endParaRPr lang="de-CH" sz="4400" b="1" dirty="0" smtClean="0">
              <a:solidFill>
                <a:schemeClr val="accent2">
                  <a:lumMod val="50000"/>
                </a:schemeClr>
              </a:solidFill>
            </a:endParaRPr>
          </a:p>
          <a:p>
            <a:pPr>
              <a:buNone/>
            </a:pPr>
            <a:r>
              <a:rPr lang="de-CH" sz="4400" b="1" dirty="0" err="1" smtClean="0">
                <a:solidFill>
                  <a:schemeClr val="accent2">
                    <a:lumMod val="50000"/>
                  </a:schemeClr>
                </a:solidFill>
              </a:rPr>
              <a:t>ont</a:t>
            </a:r>
            <a:r>
              <a:rPr lang="de-CH" sz="4400" b="1" dirty="0" smtClean="0">
                <a:solidFill>
                  <a:schemeClr val="accent2">
                    <a:lumMod val="50000"/>
                  </a:schemeClr>
                </a:solidFill>
              </a:rPr>
              <a:t> </a:t>
            </a:r>
            <a:r>
              <a:rPr lang="de-CH" sz="4400" b="1" dirty="0" err="1" smtClean="0">
                <a:solidFill>
                  <a:schemeClr val="accent2">
                    <a:lumMod val="50000"/>
                  </a:schemeClr>
                </a:solidFill>
              </a:rPr>
              <a:t>besoin</a:t>
            </a:r>
            <a:r>
              <a:rPr lang="de-CH" sz="4400" b="1" dirty="0" smtClean="0">
                <a:solidFill>
                  <a:schemeClr val="accent2">
                    <a:lumMod val="50000"/>
                  </a:schemeClr>
                </a:solidFill>
              </a:rPr>
              <a:t> de </a:t>
            </a:r>
            <a:r>
              <a:rPr lang="de-CH" sz="4400" b="1" dirty="0" err="1" smtClean="0">
                <a:solidFill>
                  <a:schemeClr val="accent2">
                    <a:lumMod val="50000"/>
                  </a:schemeClr>
                </a:solidFill>
              </a:rPr>
              <a:t>lumière</a:t>
            </a:r>
            <a:r>
              <a:rPr lang="de-CH" sz="4400" b="1" dirty="0" smtClean="0">
                <a:solidFill>
                  <a:schemeClr val="accent2">
                    <a:lumMod val="50000"/>
                  </a:schemeClr>
                </a:solidFill>
              </a:rPr>
              <a:t>.</a:t>
            </a:r>
          </a:p>
          <a:p>
            <a:pPr>
              <a:buNone/>
            </a:pPr>
            <a:endParaRPr lang="de-CH" sz="4400" b="1" dirty="0" smtClean="0">
              <a:solidFill>
                <a:schemeClr val="accent2">
                  <a:lumMod val="50000"/>
                </a:schemeClr>
              </a:solidFill>
            </a:endParaRPr>
          </a:p>
          <a:p>
            <a:pPr>
              <a:buNone/>
            </a:pPr>
            <a:r>
              <a:rPr lang="de-CH" sz="4400" b="1" dirty="0" err="1" smtClean="0">
                <a:solidFill>
                  <a:schemeClr val="accent2">
                    <a:lumMod val="50000"/>
                  </a:schemeClr>
                </a:solidFill>
              </a:rPr>
              <a:t>Ici</a:t>
            </a:r>
            <a:r>
              <a:rPr lang="de-CH" sz="4400" b="1" dirty="0" smtClean="0">
                <a:solidFill>
                  <a:schemeClr val="accent2">
                    <a:lumMod val="50000"/>
                  </a:schemeClr>
                </a:solidFill>
              </a:rPr>
              <a:t> </a:t>
            </a:r>
            <a:r>
              <a:rPr lang="de-CH" sz="4400" b="1" dirty="0" err="1" smtClean="0">
                <a:solidFill>
                  <a:schemeClr val="accent2">
                    <a:lumMod val="50000"/>
                  </a:schemeClr>
                </a:solidFill>
              </a:rPr>
              <a:t>dans</a:t>
            </a:r>
            <a:r>
              <a:rPr lang="de-CH" sz="4400" b="1" dirty="0" smtClean="0">
                <a:solidFill>
                  <a:schemeClr val="accent2">
                    <a:lumMod val="50000"/>
                  </a:schemeClr>
                </a:solidFill>
              </a:rPr>
              <a:t> le </a:t>
            </a:r>
            <a:r>
              <a:rPr lang="de-CH" sz="4400" b="1" dirty="0" err="1" smtClean="0">
                <a:solidFill>
                  <a:schemeClr val="accent2">
                    <a:lumMod val="50000"/>
                  </a:schemeClr>
                </a:solidFill>
              </a:rPr>
              <a:t>silence</a:t>
            </a:r>
            <a:r>
              <a:rPr lang="de-CH" sz="4400" b="1" dirty="0" smtClean="0">
                <a:solidFill>
                  <a:schemeClr val="accent2">
                    <a:lumMod val="50000"/>
                  </a:schemeClr>
                </a:solidFill>
              </a:rPr>
              <a:t/>
            </a:r>
            <a:br>
              <a:rPr lang="de-CH" sz="4400" b="1" dirty="0" smtClean="0">
                <a:solidFill>
                  <a:schemeClr val="accent2">
                    <a:lumMod val="50000"/>
                  </a:schemeClr>
                </a:solidFill>
              </a:rPr>
            </a:br>
            <a:r>
              <a:rPr lang="de-CH" sz="4400" b="1" dirty="0" err="1" smtClean="0">
                <a:solidFill>
                  <a:schemeClr val="accent2">
                    <a:lumMod val="50000"/>
                  </a:schemeClr>
                </a:solidFill>
              </a:rPr>
              <a:t>ma</a:t>
            </a:r>
            <a:r>
              <a:rPr lang="de-CH" sz="4400" b="1" dirty="0" smtClean="0">
                <a:solidFill>
                  <a:schemeClr val="accent2">
                    <a:lumMod val="50000"/>
                  </a:schemeClr>
                </a:solidFill>
              </a:rPr>
              <a:t> </a:t>
            </a:r>
            <a:r>
              <a:rPr lang="de-CH" sz="4400" b="1" dirty="0" err="1" smtClean="0">
                <a:solidFill>
                  <a:schemeClr val="accent2">
                    <a:lumMod val="50000"/>
                  </a:schemeClr>
                </a:solidFill>
              </a:rPr>
              <a:t>bougie</a:t>
            </a:r>
            <a:r>
              <a:rPr lang="de-CH" sz="4400" b="1" dirty="0" smtClean="0">
                <a:solidFill>
                  <a:schemeClr val="accent2">
                    <a:lumMod val="50000"/>
                  </a:schemeClr>
                </a:solidFill>
              </a:rPr>
              <a:t> </a:t>
            </a:r>
            <a:r>
              <a:rPr lang="de-CH" sz="4400" b="1" dirty="0" err="1" smtClean="0">
                <a:solidFill>
                  <a:schemeClr val="accent2">
                    <a:lumMod val="50000"/>
                  </a:schemeClr>
                </a:solidFill>
              </a:rPr>
              <a:t>continue</a:t>
            </a:r>
            <a:r>
              <a:rPr lang="de-CH" sz="4400" b="1" dirty="0" smtClean="0">
                <a:solidFill>
                  <a:schemeClr val="accent2">
                    <a:lumMod val="50000"/>
                  </a:schemeClr>
                </a:solidFill>
              </a:rPr>
              <a:t> de </a:t>
            </a:r>
            <a:r>
              <a:rPr lang="de-CH" sz="4400" b="1" dirty="0" err="1" smtClean="0">
                <a:solidFill>
                  <a:schemeClr val="accent2">
                    <a:lumMod val="50000"/>
                  </a:schemeClr>
                </a:solidFill>
              </a:rPr>
              <a:t>brûler</a:t>
            </a:r>
            <a:r>
              <a:rPr lang="de-CH" sz="4400" b="1" dirty="0" smtClean="0">
                <a:solidFill>
                  <a:schemeClr val="accent2">
                    <a:lumMod val="50000"/>
                  </a:schemeClr>
                </a:solidFill>
              </a:rPr>
              <a:t> </a:t>
            </a:r>
          </a:p>
          <a:p>
            <a:pPr>
              <a:buNone/>
            </a:pPr>
            <a:r>
              <a:rPr lang="de-CH" sz="4400" b="1" dirty="0" err="1" smtClean="0">
                <a:solidFill>
                  <a:schemeClr val="accent2">
                    <a:lumMod val="50000"/>
                  </a:schemeClr>
                </a:solidFill>
              </a:rPr>
              <a:t>lorsque</a:t>
            </a:r>
            <a:r>
              <a:rPr lang="de-CH" sz="4400" b="1" dirty="0" smtClean="0">
                <a:solidFill>
                  <a:schemeClr val="accent2">
                    <a:lumMod val="50000"/>
                  </a:schemeClr>
                </a:solidFill>
              </a:rPr>
              <a:t> je </a:t>
            </a:r>
            <a:r>
              <a:rPr lang="de-CH" sz="4400" b="1" dirty="0" err="1" smtClean="0">
                <a:solidFill>
                  <a:schemeClr val="accent2">
                    <a:lumMod val="50000"/>
                  </a:schemeClr>
                </a:solidFill>
              </a:rPr>
              <a:t>m‘en</a:t>
            </a:r>
            <a:r>
              <a:rPr lang="de-CH" sz="4400" b="1" dirty="0" smtClean="0">
                <a:solidFill>
                  <a:schemeClr val="accent2">
                    <a:lumMod val="50000"/>
                  </a:schemeClr>
                </a:solidFill>
              </a:rPr>
              <a:t> </a:t>
            </a:r>
            <a:r>
              <a:rPr lang="de-CH" sz="4400" b="1" dirty="0" err="1" smtClean="0">
                <a:solidFill>
                  <a:schemeClr val="accent2">
                    <a:lumMod val="50000"/>
                  </a:schemeClr>
                </a:solidFill>
              </a:rPr>
              <a:t>vais</a:t>
            </a:r>
            <a:r>
              <a:rPr lang="de-CH" sz="4400" b="1" dirty="0" smtClean="0">
                <a:solidFill>
                  <a:schemeClr val="accent2">
                    <a:lumMod val="50000"/>
                  </a:schemeClr>
                </a:solidFill>
              </a:rPr>
              <a:t>.“</a:t>
            </a:r>
          </a:p>
          <a:p>
            <a:pPr>
              <a:buNone/>
            </a:pPr>
            <a:endParaRPr lang="de-CH" sz="3000" b="1" dirty="0" smtClean="0"/>
          </a:p>
          <a:p>
            <a:pPr>
              <a:buNone/>
            </a:pPr>
            <a:r>
              <a:rPr lang="de-CH" sz="3000" dirty="0" smtClean="0"/>
              <a:t>Dr. </a:t>
            </a:r>
            <a:r>
              <a:rPr lang="de-CH" sz="3000" dirty="0" err="1" smtClean="0"/>
              <a:t>Haringke</a:t>
            </a:r>
            <a:r>
              <a:rPr lang="de-CH" sz="3000" dirty="0" smtClean="0"/>
              <a:t> Fugmann, Gottesdienst Institut, Postfach 44 04 45, D-90209 Nürnberg</a:t>
            </a:r>
          </a:p>
          <a:p>
            <a:endParaRPr lang="de-CH" dirty="0"/>
          </a:p>
        </p:txBody>
      </p:sp>
      <p:sp>
        <p:nvSpPr>
          <p:cNvPr id="4" name="Foliennummernplatzhalter 3"/>
          <p:cNvSpPr>
            <a:spLocks noGrp="1"/>
          </p:cNvSpPr>
          <p:nvPr>
            <p:ph type="sldNum" sz="quarter" idx="12"/>
          </p:nvPr>
        </p:nvSpPr>
        <p:spPr/>
        <p:txBody>
          <a:bodyPr/>
          <a:lstStyle/>
          <a:p>
            <a:fld id="{43DEECA5-8542-45FA-9575-A919DEEB614D}" type="slidenum">
              <a:rPr lang="de-CH" smtClean="0"/>
              <a:pPr/>
              <a:t>18</a:t>
            </a:fld>
            <a:endParaRPr lang="de-CH"/>
          </a:p>
        </p:txBody>
      </p:sp>
      <p:pic>
        <p:nvPicPr>
          <p:cNvPr id="5" name="Grafik 4" descr="Untersuchung 2010 Gastfreundschaft erleben am JW 238.jpg"/>
          <p:cNvPicPr>
            <a:picLocks noChangeAspect="1"/>
          </p:cNvPicPr>
          <p:nvPr/>
        </p:nvPicPr>
        <p:blipFill>
          <a:blip r:embed="rId2" cstate="print"/>
          <a:stretch>
            <a:fillRect/>
          </a:stretch>
        </p:blipFill>
        <p:spPr>
          <a:xfrm>
            <a:off x="4932040" y="2348880"/>
            <a:ext cx="3779912" cy="283493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200" b="1" dirty="0" smtClean="0">
                <a:solidFill>
                  <a:schemeClr val="accent1">
                    <a:lumMod val="75000"/>
                  </a:schemeClr>
                </a:solidFill>
              </a:rPr>
              <a:t>Dialogische Impulsstationen</a:t>
            </a:r>
            <a:r>
              <a:rPr lang="de-CH" sz="3200" b="1" dirty="0" smtClean="0"/>
              <a:t/>
            </a:r>
            <a:br>
              <a:rPr lang="de-CH" sz="3200" b="1" dirty="0" smtClean="0"/>
            </a:br>
            <a:r>
              <a:rPr lang="de-CH" sz="3200" b="1" dirty="0" smtClean="0">
                <a:solidFill>
                  <a:schemeClr val="accent2">
                    <a:lumMod val="75000"/>
                  </a:schemeClr>
                </a:solidFill>
              </a:rPr>
              <a:t> </a:t>
            </a:r>
            <a:r>
              <a:rPr lang="de-CH" sz="3200" b="1" dirty="0" err="1" smtClean="0"/>
              <a:t>Etapes</a:t>
            </a:r>
            <a:r>
              <a:rPr lang="de-CH" sz="3200" b="1" dirty="0" smtClean="0"/>
              <a:t> : Impulsions en </a:t>
            </a:r>
            <a:r>
              <a:rPr lang="de-CH" sz="3200" b="1" dirty="0" err="1" smtClean="0"/>
              <a:t>dialogue</a:t>
            </a:r>
            <a:endParaRPr lang="de-CH" sz="3200" b="1" dirty="0"/>
          </a:p>
        </p:txBody>
      </p:sp>
      <p:sp>
        <p:nvSpPr>
          <p:cNvPr id="4" name="Foliennummernplatzhalter 3"/>
          <p:cNvSpPr>
            <a:spLocks noGrp="1"/>
          </p:cNvSpPr>
          <p:nvPr>
            <p:ph type="sldNum" sz="quarter" idx="12"/>
          </p:nvPr>
        </p:nvSpPr>
        <p:spPr/>
        <p:txBody>
          <a:bodyPr/>
          <a:lstStyle/>
          <a:p>
            <a:fld id="{43DEECA5-8542-45FA-9575-A919DEEB614D}" type="slidenum">
              <a:rPr lang="de-CH" smtClean="0"/>
              <a:pPr/>
              <a:t>19</a:t>
            </a:fld>
            <a:endParaRPr lang="de-CH"/>
          </a:p>
        </p:txBody>
      </p:sp>
      <p:pic>
        <p:nvPicPr>
          <p:cNvPr id="5" name="Grafik 48" descr="Gastfreundschaft am Jakobweg 2010 228.jpg"/>
          <p:cNvPicPr>
            <a:picLocks noGrp="1"/>
          </p:cNvPicPr>
          <p:nvPr>
            <p:ph idx="1"/>
          </p:nvPr>
        </p:nvPicPr>
        <p:blipFill>
          <a:blip r:embed="rId2" cstate="print"/>
          <a:stretch>
            <a:fillRect/>
          </a:stretch>
        </p:blipFill>
        <p:spPr>
          <a:xfrm>
            <a:off x="5786446" y="4214818"/>
            <a:ext cx="2655916" cy="1990898"/>
          </a:xfrm>
          <a:prstGeom prst="rect">
            <a:avLst/>
          </a:prstGeom>
        </p:spPr>
      </p:pic>
      <p:pic>
        <p:nvPicPr>
          <p:cNvPr id="6" name="Grafik 27" descr="Gastfreundschaft am Jakobweg 2010 063.jpg"/>
          <p:cNvPicPr/>
          <p:nvPr/>
        </p:nvPicPr>
        <p:blipFill>
          <a:blip r:embed="rId3" cstate="print"/>
          <a:stretch>
            <a:fillRect/>
          </a:stretch>
        </p:blipFill>
        <p:spPr>
          <a:xfrm>
            <a:off x="5786446" y="1785926"/>
            <a:ext cx="2520000" cy="1896887"/>
          </a:xfrm>
          <a:prstGeom prst="rect">
            <a:avLst/>
          </a:prstGeom>
        </p:spPr>
      </p:pic>
      <p:pic>
        <p:nvPicPr>
          <p:cNvPr id="8" name="Grafik 66" descr="Gastfreundschaft am Jakobweg 2010 223.jpg"/>
          <p:cNvPicPr/>
          <p:nvPr/>
        </p:nvPicPr>
        <p:blipFill>
          <a:blip r:embed="rId4" cstate="print"/>
          <a:stretch>
            <a:fillRect/>
          </a:stretch>
        </p:blipFill>
        <p:spPr>
          <a:xfrm>
            <a:off x="3244215" y="2433002"/>
            <a:ext cx="2655570" cy="1991995"/>
          </a:xfrm>
          <a:prstGeom prst="rect">
            <a:avLst/>
          </a:prstGeom>
        </p:spPr>
      </p:pic>
      <p:pic>
        <p:nvPicPr>
          <p:cNvPr id="9" name="Grafik 38" descr="Gastfreundschaft am Jakobweg 2010 211.jpg"/>
          <p:cNvPicPr/>
          <p:nvPr/>
        </p:nvPicPr>
        <p:blipFill>
          <a:blip r:embed="rId5" cstate="print"/>
          <a:stretch>
            <a:fillRect/>
          </a:stretch>
        </p:blipFill>
        <p:spPr>
          <a:xfrm>
            <a:off x="2928926" y="4071942"/>
            <a:ext cx="2655570" cy="1991995"/>
          </a:xfrm>
          <a:prstGeom prst="rect">
            <a:avLst/>
          </a:prstGeom>
        </p:spPr>
      </p:pic>
      <p:pic>
        <p:nvPicPr>
          <p:cNvPr id="10" name="Grafik 24" descr="Gastfreundschaft am Jakobweg 2010 030.jpg"/>
          <p:cNvPicPr/>
          <p:nvPr/>
        </p:nvPicPr>
        <p:blipFill>
          <a:blip r:embed="rId6" cstate="print"/>
          <a:stretch>
            <a:fillRect/>
          </a:stretch>
        </p:blipFill>
        <p:spPr>
          <a:xfrm>
            <a:off x="714348" y="1785926"/>
            <a:ext cx="2520000" cy="1896887"/>
          </a:xfrm>
          <a:prstGeom prst="rect">
            <a:avLst/>
          </a:prstGeom>
        </p:spPr>
      </p:pic>
      <p:pic>
        <p:nvPicPr>
          <p:cNvPr id="11" name="Grafik 20" descr="Gastfreundschaft am Jakobweg 2010 149.jpg"/>
          <p:cNvPicPr/>
          <p:nvPr/>
        </p:nvPicPr>
        <p:blipFill>
          <a:blip r:embed="rId7" cstate="print"/>
          <a:stretch>
            <a:fillRect/>
          </a:stretch>
        </p:blipFill>
        <p:spPr>
          <a:xfrm>
            <a:off x="428596" y="4429132"/>
            <a:ext cx="2520000" cy="189688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76672"/>
            <a:ext cx="8229600" cy="1143000"/>
          </a:xfrm>
        </p:spPr>
        <p:txBody>
          <a:bodyPr>
            <a:normAutofit fontScale="90000"/>
          </a:bodyPr>
          <a:lstStyle/>
          <a:p>
            <a:r>
              <a:rPr lang="de-CH" sz="3600" b="1" dirty="0" smtClean="0">
                <a:solidFill>
                  <a:schemeClr val="tx2">
                    <a:lumMod val="75000"/>
                  </a:schemeClr>
                </a:solidFill>
              </a:rPr>
              <a:t>Berner Erhebung zum J-Pilgern </a:t>
            </a:r>
            <a:r>
              <a:rPr lang="de-CH" sz="3600" b="1" dirty="0" smtClean="0">
                <a:solidFill>
                  <a:schemeClr val="tx2">
                    <a:lumMod val="75000"/>
                  </a:schemeClr>
                </a:solidFill>
              </a:rPr>
              <a:t>08</a:t>
            </a:r>
            <a:br>
              <a:rPr lang="de-CH" sz="3600" b="1" dirty="0" smtClean="0">
                <a:solidFill>
                  <a:schemeClr val="tx2">
                    <a:lumMod val="75000"/>
                  </a:schemeClr>
                </a:solidFill>
              </a:rPr>
            </a:br>
            <a:r>
              <a:rPr lang="de-CH" sz="3600" b="1" dirty="0" smtClean="0"/>
              <a:t>Recherche </a:t>
            </a:r>
            <a:r>
              <a:rPr lang="de-CH" sz="3600" b="1" dirty="0" err="1" smtClean="0"/>
              <a:t>Bernois</a:t>
            </a:r>
            <a:r>
              <a:rPr lang="de-CH" sz="3600" b="1" dirty="0" smtClean="0"/>
              <a:t> de la </a:t>
            </a:r>
            <a:r>
              <a:rPr lang="de-CH" sz="3600" b="1" dirty="0" err="1" smtClean="0"/>
              <a:t>pèlerinage</a:t>
            </a:r>
            <a:r>
              <a:rPr lang="de-CH" sz="3600" b="1" dirty="0" smtClean="0"/>
              <a:t> </a:t>
            </a:r>
            <a:r>
              <a:rPr lang="de-CH" sz="3600" b="1" dirty="0" err="1" smtClean="0"/>
              <a:t>sur</a:t>
            </a:r>
            <a:r>
              <a:rPr lang="de-CH" sz="3600" b="1" dirty="0" smtClean="0"/>
              <a:t> le </a:t>
            </a:r>
            <a:r>
              <a:rPr lang="de-CH" sz="3600" b="1" dirty="0" err="1" smtClean="0"/>
              <a:t>chemin</a:t>
            </a:r>
            <a:r>
              <a:rPr lang="de-CH" sz="3600" b="1" dirty="0" smtClean="0"/>
              <a:t> de St Jacques 08</a:t>
            </a:r>
            <a:r>
              <a:rPr lang="de-CH" sz="3200" dirty="0" smtClean="0">
                <a:solidFill>
                  <a:schemeClr val="tx2">
                    <a:lumMod val="75000"/>
                  </a:schemeClr>
                </a:solidFill>
              </a:rPr>
              <a:t/>
            </a:r>
            <a:br>
              <a:rPr lang="de-CH" sz="3200" dirty="0" smtClean="0">
                <a:solidFill>
                  <a:schemeClr val="tx2">
                    <a:lumMod val="75000"/>
                  </a:schemeClr>
                </a:solidFill>
              </a:rPr>
            </a:br>
            <a:endParaRPr lang="de-CH" sz="3200" dirty="0">
              <a:solidFill>
                <a:schemeClr val="tx2">
                  <a:lumMod val="75000"/>
                </a:schemeClr>
              </a:solidFill>
            </a:endParaRPr>
          </a:p>
        </p:txBody>
      </p:sp>
      <p:sp>
        <p:nvSpPr>
          <p:cNvPr id="4" name="Foliennummernplatzhalter 3"/>
          <p:cNvSpPr>
            <a:spLocks noGrp="1"/>
          </p:cNvSpPr>
          <p:nvPr>
            <p:ph type="sldNum" sz="quarter" idx="12"/>
          </p:nvPr>
        </p:nvSpPr>
        <p:spPr/>
        <p:txBody>
          <a:bodyPr/>
          <a:lstStyle/>
          <a:p>
            <a:fld id="{A3C92348-E06D-4BB9-AE30-3018E2305167}" type="slidenum">
              <a:rPr lang="de-CH" smtClean="0"/>
              <a:pPr/>
              <a:t>2</a:t>
            </a:fld>
            <a:endParaRPr lang="de-CH"/>
          </a:p>
        </p:txBody>
      </p:sp>
      <p:pic>
        <p:nvPicPr>
          <p:cNvPr id="6" name="Grafik 5" descr="Winterpilgern 2009 - pius Krummenacher 020.jpg"/>
          <p:cNvPicPr>
            <a:picLocks noChangeAspect="1"/>
          </p:cNvPicPr>
          <p:nvPr/>
        </p:nvPicPr>
        <p:blipFill>
          <a:blip r:embed="rId2" cstate="print"/>
          <a:stretch>
            <a:fillRect/>
          </a:stretch>
        </p:blipFill>
        <p:spPr>
          <a:xfrm>
            <a:off x="5076055" y="1601834"/>
            <a:ext cx="3168353" cy="2376265"/>
          </a:xfrm>
          <a:prstGeom prst="rect">
            <a:avLst/>
          </a:prstGeom>
        </p:spPr>
      </p:pic>
      <p:pic>
        <p:nvPicPr>
          <p:cNvPr id="7" name="Grafik 6" descr="Ausbildung zum Pilgerbegleiter 09 Modul1 009.jpg"/>
          <p:cNvPicPr>
            <a:picLocks noChangeAspect="1"/>
          </p:cNvPicPr>
          <p:nvPr/>
        </p:nvPicPr>
        <p:blipFill>
          <a:blip r:embed="rId3" cstate="print"/>
          <a:stretch>
            <a:fillRect/>
          </a:stretch>
        </p:blipFill>
        <p:spPr>
          <a:xfrm>
            <a:off x="876096" y="4077072"/>
            <a:ext cx="3203904" cy="2402928"/>
          </a:xfrm>
          <a:prstGeom prst="rect">
            <a:avLst/>
          </a:prstGeom>
        </p:spPr>
      </p:pic>
      <p:pic>
        <p:nvPicPr>
          <p:cNvPr id="8" name="Grafik 7" descr="Kopie von Moudon - PIlger aus dem Ostenr 022.jpg"/>
          <p:cNvPicPr>
            <a:picLocks noChangeAspect="1"/>
          </p:cNvPicPr>
          <p:nvPr/>
        </p:nvPicPr>
        <p:blipFill>
          <a:blip r:embed="rId4" cstate="print"/>
          <a:stretch>
            <a:fillRect/>
          </a:stretch>
        </p:blipFill>
        <p:spPr>
          <a:xfrm>
            <a:off x="899592" y="1484784"/>
            <a:ext cx="3180408" cy="2385306"/>
          </a:xfrm>
          <a:prstGeom prst="rect">
            <a:avLst/>
          </a:prstGeom>
        </p:spPr>
      </p:pic>
      <p:pic>
        <p:nvPicPr>
          <p:cNvPr id="10" name="Grafik 9" descr="Moudon - Monpreveyre Bilder 034.jpg"/>
          <p:cNvPicPr>
            <a:picLocks noChangeAspect="1"/>
          </p:cNvPicPr>
          <p:nvPr/>
        </p:nvPicPr>
        <p:blipFill>
          <a:blip r:embed="rId5" cstate="print"/>
          <a:stretch>
            <a:fillRect/>
          </a:stretch>
        </p:blipFill>
        <p:spPr>
          <a:xfrm>
            <a:off x="5040000" y="4076694"/>
            <a:ext cx="3204408" cy="2403306"/>
          </a:xfrm>
          <a:prstGeom prst="rect">
            <a:avLst/>
          </a:prstGeom>
        </p:spPr>
      </p:pic>
      <p:sp>
        <p:nvSpPr>
          <p:cNvPr id="12" name="Inhaltsplatzhalter 11"/>
          <p:cNvSpPr>
            <a:spLocks noGrp="1"/>
          </p:cNvSpPr>
          <p:nvPr>
            <p:ph idx="1"/>
          </p:nvPr>
        </p:nvSpPr>
        <p:spPr>
          <a:xfrm>
            <a:off x="7956376" y="1600200"/>
            <a:ext cx="730424" cy="4525963"/>
          </a:xfrm>
        </p:spPr>
        <p:txBody>
          <a:bodyPr/>
          <a:lstStyle/>
          <a:p>
            <a:endParaRPr lang="de-C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14338"/>
            <a:ext cx="8229600" cy="1631976"/>
          </a:xfrm>
        </p:spPr>
        <p:txBody>
          <a:bodyPr/>
          <a:lstStyle/>
          <a:p>
            <a:r>
              <a:rPr lang="de-CH" dirty="0" smtClean="0">
                <a:solidFill>
                  <a:schemeClr val="accent1">
                    <a:lumMod val="75000"/>
                  </a:schemeClr>
                </a:solidFill>
              </a:rPr>
              <a:t>Abschied </a:t>
            </a:r>
            <a:r>
              <a:rPr lang="de-CH" dirty="0" smtClean="0"/>
              <a:t>/ </a:t>
            </a:r>
            <a:r>
              <a:rPr lang="de-CH" dirty="0" err="1" smtClean="0"/>
              <a:t>Départ</a:t>
            </a:r>
            <a:endParaRPr lang="de-CH" dirty="0"/>
          </a:p>
        </p:txBody>
      </p:sp>
      <p:pic>
        <p:nvPicPr>
          <p:cNvPr id="5" name="Inhaltsplatzhalter 4" descr="20060628_018.JPG"/>
          <p:cNvPicPr>
            <a:picLocks noGrp="1" noChangeAspect="1"/>
          </p:cNvPicPr>
          <p:nvPr>
            <p:ph idx="1"/>
          </p:nvPr>
        </p:nvPicPr>
        <p:blipFill>
          <a:blip r:embed="rId2" cstate="print"/>
          <a:stretch>
            <a:fillRect/>
          </a:stretch>
        </p:blipFill>
        <p:spPr>
          <a:xfrm>
            <a:off x="-1" y="857233"/>
            <a:ext cx="9034489" cy="6000768"/>
          </a:xfrm>
        </p:spPr>
      </p:pic>
      <p:sp>
        <p:nvSpPr>
          <p:cNvPr id="4" name="Foliennummernplatzhalter 3"/>
          <p:cNvSpPr>
            <a:spLocks noGrp="1"/>
          </p:cNvSpPr>
          <p:nvPr>
            <p:ph type="sldNum" sz="quarter" idx="12"/>
          </p:nvPr>
        </p:nvSpPr>
        <p:spPr/>
        <p:txBody>
          <a:bodyPr/>
          <a:lstStyle/>
          <a:p>
            <a:fld id="{43DEECA5-8542-45FA-9575-A919DEEB614D}" type="slidenum">
              <a:rPr lang="de-CH" smtClean="0"/>
              <a:pPr/>
              <a:t>20</a:t>
            </a:fld>
            <a:endParaRPr lang="de-CH"/>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34" y="571480"/>
            <a:ext cx="4071966" cy="1143000"/>
          </a:xfrm>
        </p:spPr>
        <p:txBody>
          <a:bodyPr>
            <a:noAutofit/>
          </a:bodyPr>
          <a:lstStyle/>
          <a:p>
            <a:r>
              <a:rPr lang="de-CH" sz="2800" b="1" dirty="0" smtClean="0">
                <a:solidFill>
                  <a:schemeClr val="tx2"/>
                </a:solidFill>
              </a:rPr>
              <a:t>Gastfreundschaft, die in Erinnerung bleibt</a:t>
            </a:r>
            <a:r>
              <a:rPr lang="de-CH" sz="2800" b="1" dirty="0" smtClean="0"/>
              <a:t/>
            </a:r>
            <a:br>
              <a:rPr lang="de-CH" sz="2800" b="1" dirty="0" smtClean="0"/>
            </a:br>
            <a:r>
              <a:rPr lang="de-CH" sz="2800" b="1" dirty="0" err="1" smtClean="0"/>
              <a:t>L‘hospitalité</a:t>
            </a:r>
            <a:r>
              <a:rPr lang="de-CH" sz="2800" b="1" dirty="0" smtClean="0"/>
              <a:t> </a:t>
            </a:r>
            <a:r>
              <a:rPr lang="de-CH" sz="2800" b="1" dirty="0" err="1" smtClean="0"/>
              <a:t>qui</a:t>
            </a:r>
            <a:r>
              <a:rPr lang="de-CH" sz="2800" b="1" dirty="0" smtClean="0"/>
              <a:t> </a:t>
            </a:r>
            <a:r>
              <a:rPr lang="de-CH" sz="2800" b="1" dirty="0" err="1" smtClean="0"/>
              <a:t>reste</a:t>
            </a:r>
            <a:r>
              <a:rPr lang="de-CH" sz="2800" b="1" dirty="0" smtClean="0"/>
              <a:t> en </a:t>
            </a:r>
            <a:r>
              <a:rPr lang="de-CH" sz="2800" b="1" dirty="0" err="1" smtClean="0"/>
              <a:t>mémoire</a:t>
            </a:r>
            <a:endParaRPr lang="de-CH" sz="2800" b="1" dirty="0"/>
          </a:p>
        </p:txBody>
      </p:sp>
      <p:sp>
        <p:nvSpPr>
          <p:cNvPr id="3" name="Inhaltsplatzhalter 2"/>
          <p:cNvSpPr>
            <a:spLocks noGrp="1"/>
          </p:cNvSpPr>
          <p:nvPr>
            <p:ph idx="1"/>
          </p:nvPr>
        </p:nvSpPr>
        <p:spPr>
          <a:xfrm>
            <a:off x="428596" y="2428868"/>
            <a:ext cx="3929090" cy="4054485"/>
          </a:xfrm>
        </p:spPr>
        <p:txBody>
          <a:bodyPr>
            <a:normAutofit fontScale="70000" lnSpcReduction="20000"/>
          </a:bodyPr>
          <a:lstStyle/>
          <a:p>
            <a:pPr marL="514350" indent="-514350">
              <a:buNone/>
            </a:pPr>
            <a:r>
              <a:rPr lang="de-CH" sz="3400" dirty="0" smtClean="0">
                <a:solidFill>
                  <a:schemeClr val="tx2">
                    <a:lumMod val="75000"/>
                  </a:schemeClr>
                </a:solidFill>
              </a:rPr>
              <a:t>1. </a:t>
            </a:r>
            <a:r>
              <a:rPr lang="de-CH" sz="3400" dirty="0" smtClean="0">
                <a:solidFill>
                  <a:schemeClr val="tx2"/>
                </a:solidFill>
              </a:rPr>
              <a:t>Die Kirchenbesucherin erlebt sich in einer Beziehung zur KG.</a:t>
            </a:r>
          </a:p>
          <a:p>
            <a:pPr marL="514350" indent="-514350">
              <a:buNone/>
            </a:pPr>
            <a:r>
              <a:rPr lang="de-CH" sz="3400" dirty="0" smtClean="0"/>
              <a:t>1. La </a:t>
            </a:r>
            <a:r>
              <a:rPr lang="de-CH" sz="3400" dirty="0" err="1" smtClean="0"/>
              <a:t>visiteuse</a:t>
            </a:r>
            <a:r>
              <a:rPr lang="de-CH" sz="3400" dirty="0" smtClean="0"/>
              <a:t> de </a:t>
            </a:r>
            <a:r>
              <a:rPr lang="de-CH" sz="3400" dirty="0" err="1" smtClean="0"/>
              <a:t>l‘église</a:t>
            </a:r>
            <a:r>
              <a:rPr lang="de-CH" sz="3400" dirty="0" smtClean="0"/>
              <a:t> </a:t>
            </a:r>
            <a:r>
              <a:rPr lang="de-CH" sz="3400" dirty="0" err="1" smtClean="0"/>
              <a:t>s‘est</a:t>
            </a:r>
            <a:r>
              <a:rPr lang="de-CH" sz="3400" dirty="0" smtClean="0"/>
              <a:t> </a:t>
            </a:r>
            <a:r>
              <a:rPr lang="de-CH" sz="3400" dirty="0" err="1" smtClean="0"/>
              <a:t>sentie</a:t>
            </a:r>
            <a:r>
              <a:rPr lang="de-CH" sz="3400" dirty="0" smtClean="0"/>
              <a:t> en  </a:t>
            </a:r>
            <a:r>
              <a:rPr lang="de-CH" sz="3400" dirty="0" err="1" smtClean="0"/>
              <a:t>communion</a:t>
            </a:r>
            <a:r>
              <a:rPr lang="de-CH" sz="3400" dirty="0" smtClean="0"/>
              <a:t> </a:t>
            </a:r>
            <a:r>
              <a:rPr lang="de-CH" sz="3400" dirty="0" err="1" smtClean="0"/>
              <a:t>avec</a:t>
            </a:r>
            <a:r>
              <a:rPr lang="de-CH" sz="3400" dirty="0" smtClean="0"/>
              <a:t> la </a:t>
            </a:r>
            <a:r>
              <a:rPr lang="de-CH" sz="3400" dirty="0" err="1" smtClean="0"/>
              <a:t>communauté</a:t>
            </a:r>
            <a:r>
              <a:rPr lang="de-CH" sz="3400" dirty="0" smtClean="0"/>
              <a:t> </a:t>
            </a:r>
            <a:r>
              <a:rPr lang="de-CH" sz="3400" dirty="0" err="1" smtClean="0"/>
              <a:t>paroissiale</a:t>
            </a:r>
            <a:r>
              <a:rPr lang="de-CH" sz="3400" dirty="0" smtClean="0"/>
              <a:t>.</a:t>
            </a:r>
          </a:p>
          <a:p>
            <a:pPr marL="514350" indent="-514350">
              <a:buFont typeface="+mj-lt"/>
              <a:buAutoNum type="arabicPeriod"/>
            </a:pPr>
            <a:endParaRPr lang="de-CH" sz="3400" dirty="0" smtClean="0">
              <a:solidFill>
                <a:schemeClr val="tx2">
                  <a:lumMod val="75000"/>
                </a:schemeClr>
              </a:solidFill>
            </a:endParaRPr>
          </a:p>
          <a:p>
            <a:pPr marL="514350" indent="-514350">
              <a:buNone/>
            </a:pPr>
            <a:r>
              <a:rPr lang="de-CH" sz="3400" dirty="0" smtClean="0">
                <a:solidFill>
                  <a:schemeClr val="tx2">
                    <a:lumMod val="75000"/>
                  </a:schemeClr>
                </a:solidFill>
              </a:rPr>
              <a:t>2. </a:t>
            </a:r>
            <a:r>
              <a:rPr lang="de-CH" sz="3400" dirty="0" smtClean="0">
                <a:solidFill>
                  <a:schemeClr val="tx2"/>
                </a:solidFill>
              </a:rPr>
              <a:t>Ihre Erwartungen werden übertroffen.</a:t>
            </a:r>
          </a:p>
          <a:p>
            <a:pPr marL="514350" indent="-514350">
              <a:buNone/>
            </a:pPr>
            <a:r>
              <a:rPr lang="de-CH" sz="3400" dirty="0" smtClean="0"/>
              <a:t>2. </a:t>
            </a:r>
            <a:r>
              <a:rPr lang="de-CH" sz="3400" dirty="0" err="1" smtClean="0"/>
              <a:t>Ses</a:t>
            </a:r>
            <a:r>
              <a:rPr lang="de-CH" sz="3400" dirty="0" smtClean="0"/>
              <a:t> </a:t>
            </a:r>
            <a:r>
              <a:rPr lang="de-CH" sz="3400" dirty="0" err="1" smtClean="0"/>
              <a:t>attentes</a:t>
            </a:r>
            <a:r>
              <a:rPr lang="de-CH" sz="3400" dirty="0" smtClean="0"/>
              <a:t> </a:t>
            </a:r>
            <a:r>
              <a:rPr lang="de-CH" sz="3400" dirty="0" err="1" smtClean="0"/>
              <a:t>ont</a:t>
            </a:r>
            <a:r>
              <a:rPr lang="de-CH" sz="3400" dirty="0" smtClean="0"/>
              <a:t> </a:t>
            </a:r>
            <a:r>
              <a:rPr lang="de-CH" sz="3400" dirty="0" err="1" smtClean="0"/>
              <a:t>été</a:t>
            </a:r>
            <a:r>
              <a:rPr lang="de-CH" sz="3400" dirty="0" smtClean="0"/>
              <a:t> </a:t>
            </a:r>
            <a:r>
              <a:rPr lang="de-CH" sz="3400" dirty="0" err="1" smtClean="0"/>
              <a:t>rencontrées</a:t>
            </a:r>
            <a:endParaRPr lang="de-CH" sz="3400" dirty="0" smtClean="0"/>
          </a:p>
          <a:p>
            <a:pPr marL="514350" indent="-514350">
              <a:buNone/>
            </a:pPr>
            <a:endParaRPr lang="de-CH" dirty="0">
              <a:solidFill>
                <a:schemeClr val="tx2">
                  <a:lumMod val="75000"/>
                </a:schemeClr>
              </a:solidFill>
            </a:endParaRPr>
          </a:p>
        </p:txBody>
      </p:sp>
      <p:sp>
        <p:nvSpPr>
          <p:cNvPr id="4" name="Foliennummernplatzhalter 3"/>
          <p:cNvSpPr>
            <a:spLocks noGrp="1"/>
          </p:cNvSpPr>
          <p:nvPr>
            <p:ph type="sldNum" sz="quarter" idx="12"/>
          </p:nvPr>
        </p:nvSpPr>
        <p:spPr/>
        <p:txBody>
          <a:bodyPr/>
          <a:lstStyle/>
          <a:p>
            <a:fld id="{43DEECA5-8542-45FA-9575-A919DEEB614D}" type="slidenum">
              <a:rPr lang="de-CH" smtClean="0"/>
              <a:pPr/>
              <a:t>21</a:t>
            </a:fld>
            <a:endParaRPr lang="de-CH"/>
          </a:p>
        </p:txBody>
      </p:sp>
      <p:pic>
        <p:nvPicPr>
          <p:cNvPr id="5" name="Grafik 4" descr="Untersuchung 2010 Gastfreundschaft erleben am JW 287.jpg"/>
          <p:cNvPicPr>
            <a:picLocks noChangeAspect="1"/>
          </p:cNvPicPr>
          <p:nvPr/>
        </p:nvPicPr>
        <p:blipFill>
          <a:blip r:embed="rId2" cstate="print"/>
          <a:stretch>
            <a:fillRect/>
          </a:stretch>
        </p:blipFill>
        <p:spPr>
          <a:xfrm rot="16200000">
            <a:off x="3786186" y="1357294"/>
            <a:ext cx="5715008" cy="428625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a:xfrm>
            <a:off x="457200" y="3500438"/>
            <a:ext cx="8229600" cy="2625725"/>
          </a:xfrm>
        </p:spPr>
        <p:txBody>
          <a:bodyPr/>
          <a:lstStyle/>
          <a:p>
            <a:endParaRPr lang="de-CH" dirty="0"/>
          </a:p>
        </p:txBody>
      </p:sp>
      <p:sp>
        <p:nvSpPr>
          <p:cNvPr id="4" name="Foliennummernplatzhalter 3"/>
          <p:cNvSpPr>
            <a:spLocks noGrp="1"/>
          </p:cNvSpPr>
          <p:nvPr>
            <p:ph type="sldNum" sz="quarter" idx="12"/>
          </p:nvPr>
        </p:nvSpPr>
        <p:spPr/>
        <p:txBody>
          <a:bodyPr/>
          <a:lstStyle/>
          <a:p>
            <a:fld id="{43DEECA5-8542-45FA-9575-A919DEEB614D}" type="slidenum">
              <a:rPr lang="de-CH" smtClean="0"/>
              <a:pPr/>
              <a:t>22</a:t>
            </a:fld>
            <a:endParaRPr lang="de-CH" dirty="0"/>
          </a:p>
        </p:txBody>
      </p:sp>
      <p:pic>
        <p:nvPicPr>
          <p:cNvPr id="2050" name="Grafik 7" descr="Logo Europäische jakobswege.jpg"/>
          <p:cNvPicPr>
            <a:picLocks noChangeAspect="1" noChangeArrowheads="1"/>
          </p:cNvPicPr>
          <p:nvPr/>
        </p:nvPicPr>
        <p:blipFill>
          <a:blip r:embed="rId2" cstate="print"/>
          <a:srcRect/>
          <a:stretch>
            <a:fillRect/>
          </a:stretch>
        </p:blipFill>
        <p:spPr bwMode="auto">
          <a:xfrm>
            <a:off x="357158" y="214290"/>
            <a:ext cx="3448050" cy="1362075"/>
          </a:xfrm>
          <a:prstGeom prst="rect">
            <a:avLst/>
          </a:prstGeom>
          <a:noFill/>
        </p:spPr>
      </p:pic>
      <p:pic>
        <p:nvPicPr>
          <p:cNvPr id="2049" name="Grafik 25" descr="Monprveyres - Lausanne 003.jpg"/>
          <p:cNvPicPr>
            <a:picLocks noChangeAspect="1" noChangeArrowheads="1"/>
          </p:cNvPicPr>
          <p:nvPr/>
        </p:nvPicPr>
        <p:blipFill>
          <a:blip r:embed="rId3" cstate="print"/>
          <a:srcRect r="21045"/>
          <a:stretch>
            <a:fillRect/>
          </a:stretch>
        </p:blipFill>
        <p:spPr bwMode="auto">
          <a:xfrm>
            <a:off x="5500694" y="3143248"/>
            <a:ext cx="3187700" cy="3028950"/>
          </a:xfrm>
          <a:prstGeom prst="rect">
            <a:avLst/>
          </a:prstGeom>
          <a:noFill/>
        </p:spPr>
      </p:pic>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CH"/>
          </a:p>
        </p:txBody>
      </p:sp>
      <p:sp>
        <p:nvSpPr>
          <p:cNvPr id="2052" name="Rectangle 4"/>
          <p:cNvSpPr>
            <a:spLocks noChangeArrowheads="1"/>
          </p:cNvSpPr>
          <p:nvPr/>
        </p:nvSpPr>
        <p:spPr bwMode="auto">
          <a:xfrm>
            <a:off x="500034" y="1211059"/>
            <a:ext cx="7600358" cy="21082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2000" b="1" i="0" u="none" strike="noStrike" cap="none" normalizeH="0" baseline="0" dirty="0" smtClean="0">
                <a:ln>
                  <a:noFill/>
                </a:ln>
                <a:solidFill>
                  <a:srgbClr val="17365D"/>
                </a:solidFill>
                <a:effectLst/>
                <a:latin typeface="Arial" pitchFamily="34" charset="0"/>
                <a:ea typeface="Times New Roman" pitchFamily="18" charset="0"/>
                <a:cs typeface="Arial" pitchFamily="34" charset="0"/>
              </a:rPr>
              <a:t>		</a:t>
            </a:r>
            <a:endParaRPr kumimoji="0" lang="de-CH"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CH" sz="3600" b="0" i="0" u="none" strike="noStrike" cap="none" normalizeH="0" baseline="0" dirty="0" smtClean="0">
              <a:ln>
                <a:noFill/>
              </a:ln>
              <a:solidFill>
                <a:srgbClr val="FF0000"/>
              </a:solidFill>
              <a:effectLst/>
              <a:latin typeface="Calibri" pitchFamily="34" charset="0"/>
              <a:ea typeface="Times New Roman" pitchFamily="18" charset="0"/>
              <a:cs typeface="Arial Black"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sz="2400" b="1" i="0" u="none" strike="noStrike" cap="none" normalizeH="0" baseline="0" dirty="0" smtClean="0">
                <a:ln>
                  <a:noFill/>
                </a:ln>
                <a:solidFill>
                  <a:srgbClr val="FF0000"/>
                </a:solidFill>
                <a:effectLst/>
                <a:latin typeface="Calibri" pitchFamily="34" charset="0"/>
                <a:ea typeface="Times New Roman" pitchFamily="18" charset="0"/>
                <a:cs typeface="Arial Black" pitchFamily="34" charset="0"/>
              </a:rPr>
              <a:t>GASTFREUNDSCHAFT ERLEBEN AM </a:t>
            </a:r>
            <a:r>
              <a:rPr kumimoji="0" lang="de-CH" sz="2400" b="1" i="0" u="none" strike="noStrike" cap="none" normalizeH="0" baseline="0" dirty="0" smtClean="0">
                <a:ln>
                  <a:noFill/>
                </a:ln>
                <a:solidFill>
                  <a:srgbClr val="FF0000"/>
                </a:solidFill>
                <a:effectLst/>
                <a:latin typeface="Calibri" pitchFamily="34" charset="0"/>
                <a:ea typeface="Times New Roman" pitchFamily="18" charset="0"/>
                <a:cs typeface="Arial Black" pitchFamily="34" charset="0"/>
              </a:rPr>
              <a:t>JAKOBSWEG</a:t>
            </a:r>
          </a:p>
          <a:p>
            <a:pPr eaLnBrk="0" fontAlgn="base" hangingPunct="0">
              <a:spcBef>
                <a:spcPct val="0"/>
              </a:spcBef>
              <a:spcAft>
                <a:spcPct val="0"/>
              </a:spcAft>
            </a:pPr>
            <a:r>
              <a:rPr lang="de-CH" sz="2400" b="1" dirty="0" smtClean="0">
                <a:latin typeface="Calibri" pitchFamily="34" charset="0"/>
                <a:ea typeface="Times New Roman" pitchFamily="18" charset="0"/>
                <a:cs typeface="Arial Black" pitchFamily="34" charset="0"/>
              </a:rPr>
              <a:t>VIVRE L‘HOSPITALITÉ </a:t>
            </a:r>
            <a:r>
              <a:rPr lang="de-CH" sz="2400" b="1" dirty="0" err="1" smtClean="0">
                <a:latin typeface="Calibri" pitchFamily="34" charset="0"/>
                <a:ea typeface="Times New Roman" pitchFamily="18" charset="0"/>
                <a:cs typeface="Arial Black" pitchFamily="34" charset="0"/>
              </a:rPr>
              <a:t>sur</a:t>
            </a:r>
            <a:r>
              <a:rPr lang="de-CH" sz="2400" b="1" dirty="0" smtClean="0">
                <a:latin typeface="Calibri" pitchFamily="34" charset="0"/>
                <a:ea typeface="Times New Roman" pitchFamily="18" charset="0"/>
                <a:cs typeface="Arial Black" pitchFamily="34" charset="0"/>
              </a:rPr>
              <a:t> </a:t>
            </a:r>
            <a:r>
              <a:rPr lang="de-CH" sz="2400" b="1" dirty="0" smtClean="0">
                <a:latin typeface="Calibri" pitchFamily="34" charset="0"/>
                <a:ea typeface="Times New Roman" pitchFamily="18" charset="0"/>
                <a:cs typeface="Arial Black" pitchFamily="34" charset="0"/>
              </a:rPr>
              <a:t>le </a:t>
            </a:r>
            <a:r>
              <a:rPr lang="de-CH" sz="2400" b="1" dirty="0" err="1" smtClean="0">
                <a:latin typeface="Calibri" pitchFamily="34" charset="0"/>
                <a:ea typeface="Times New Roman" pitchFamily="18" charset="0"/>
                <a:cs typeface="Arial Black" pitchFamily="34" charset="0"/>
              </a:rPr>
              <a:t>chemin</a:t>
            </a:r>
            <a:r>
              <a:rPr lang="de-CH" sz="2400" b="1" dirty="0" smtClean="0">
                <a:latin typeface="Calibri" pitchFamily="34" charset="0"/>
                <a:ea typeface="Times New Roman" pitchFamily="18" charset="0"/>
                <a:cs typeface="Arial Black" pitchFamily="34" charset="0"/>
              </a:rPr>
              <a:t> de St Jacques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CH" sz="9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CH" sz="1800" b="0" i="0" u="none" strike="noStrike" cap="none" normalizeH="0" baseline="0" dirty="0" smtClean="0">
              <a:ln>
                <a:noFill/>
              </a:ln>
              <a:solidFill>
                <a:schemeClr val="tx1"/>
              </a:solidFill>
              <a:effectLst/>
              <a:latin typeface="Arial" pitchFamily="34" charset="0"/>
            </a:endParaRPr>
          </a:p>
        </p:txBody>
      </p:sp>
      <p:sp>
        <p:nvSpPr>
          <p:cNvPr id="2053" name="Rectangle 5"/>
          <p:cNvSpPr>
            <a:spLocks noChangeArrowheads="1"/>
          </p:cNvSpPr>
          <p:nvPr/>
        </p:nvSpPr>
        <p:spPr bwMode="auto">
          <a:xfrm>
            <a:off x="500034" y="-2345614"/>
            <a:ext cx="4801314" cy="929485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600" b="1" i="1" u="none" strike="noStrike" cap="none" normalizeH="0" baseline="0" dirty="0" smtClean="0">
              <a:ln>
                <a:noFill/>
              </a:ln>
              <a:solidFill>
                <a:srgbClr val="FF0000"/>
              </a:solidFill>
              <a:effectLst/>
              <a:latin typeface="Arial Rounded MT Bold"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de-CH" sz="1600" b="1" i="1" dirty="0" smtClean="0">
              <a:solidFill>
                <a:srgbClr val="FF0000"/>
              </a:solidFill>
              <a:latin typeface="Arial Rounded MT Bold"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600" b="1" i="1" u="none" strike="noStrike" cap="none" normalizeH="0" baseline="0" dirty="0" smtClean="0">
              <a:ln>
                <a:noFill/>
              </a:ln>
              <a:solidFill>
                <a:srgbClr val="FF0000"/>
              </a:solidFill>
              <a:effectLst/>
              <a:latin typeface="Arial Rounded MT Bold"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de-CH" sz="1600" b="1" i="1" dirty="0" smtClean="0">
              <a:solidFill>
                <a:srgbClr val="FF0000"/>
              </a:solidFill>
              <a:latin typeface="Arial Rounded MT Bold"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600" b="1" i="1" u="none" strike="noStrike" cap="none" normalizeH="0" baseline="0" dirty="0" smtClean="0">
              <a:ln>
                <a:noFill/>
              </a:ln>
              <a:solidFill>
                <a:srgbClr val="FF0000"/>
              </a:solidFill>
              <a:effectLst/>
              <a:latin typeface="Arial Rounded MT Bold"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de-CH" sz="1600" b="1" i="1" dirty="0" smtClean="0">
              <a:solidFill>
                <a:srgbClr val="FF0000"/>
              </a:solidFill>
              <a:latin typeface="Arial Rounded MT Bold"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600" b="1" i="1" u="none" strike="noStrike" cap="none" normalizeH="0" baseline="0" dirty="0" smtClean="0">
              <a:ln>
                <a:noFill/>
              </a:ln>
              <a:solidFill>
                <a:srgbClr val="FF0000"/>
              </a:solidFill>
              <a:effectLst/>
              <a:latin typeface="Arial Rounded MT Bold"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de-CH" sz="1600" b="1" i="1" dirty="0" smtClean="0">
              <a:solidFill>
                <a:srgbClr val="FF0000"/>
              </a:solidFill>
              <a:latin typeface="Arial Rounded MT Bold"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600" b="1" i="1" u="none" strike="noStrike" cap="none" normalizeH="0" baseline="0" dirty="0" smtClean="0">
              <a:ln>
                <a:noFill/>
              </a:ln>
              <a:solidFill>
                <a:srgbClr val="FF0000"/>
              </a:solidFill>
              <a:effectLst/>
              <a:latin typeface="Arial Rounded MT Bold"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de-CH" sz="1600" b="1" i="1" dirty="0" smtClean="0">
              <a:solidFill>
                <a:srgbClr val="FF0000"/>
              </a:solidFill>
              <a:latin typeface="Arial Rounded MT Bold"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600" b="1" i="1" u="none" strike="noStrike" cap="none" normalizeH="0" baseline="0" dirty="0" smtClean="0">
              <a:ln>
                <a:noFill/>
              </a:ln>
              <a:solidFill>
                <a:srgbClr val="FF0000"/>
              </a:solidFill>
              <a:effectLst/>
              <a:latin typeface="Arial Rounded MT Bold"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de-CH" sz="1600" b="1" i="1" dirty="0" smtClean="0">
              <a:solidFill>
                <a:srgbClr val="FF0000"/>
              </a:solidFill>
              <a:latin typeface="Arial Rounded MT Bold"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600" b="1" i="1" u="none" strike="noStrike" cap="none" normalizeH="0" baseline="0" dirty="0" smtClean="0">
              <a:ln>
                <a:noFill/>
              </a:ln>
              <a:solidFill>
                <a:srgbClr val="FF0000"/>
              </a:solidFill>
              <a:effectLst/>
              <a:latin typeface="Arial Rounded MT Bold"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de-CH" sz="1600" b="1" i="1" dirty="0" smtClean="0">
              <a:solidFill>
                <a:srgbClr val="FF0000"/>
              </a:solidFill>
              <a:latin typeface="Arial Rounded MT Bold"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600" b="1" i="1" u="none" strike="noStrike" cap="none" normalizeH="0" baseline="0" dirty="0" smtClean="0">
              <a:ln>
                <a:noFill/>
              </a:ln>
              <a:solidFill>
                <a:srgbClr val="FF0000"/>
              </a:solidFill>
              <a:effectLst/>
              <a:latin typeface="Arial Rounded MT Bold"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de-CH" sz="1600" b="1" i="1" dirty="0" smtClean="0">
              <a:solidFill>
                <a:srgbClr val="FF0000"/>
              </a:solidFill>
              <a:latin typeface="Arial Rounded MT Bold"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600" b="1" i="1" u="none" strike="noStrike" cap="none" normalizeH="0" baseline="0" dirty="0" smtClean="0">
              <a:ln>
                <a:noFill/>
              </a:ln>
              <a:solidFill>
                <a:srgbClr val="FF0000"/>
              </a:solidFill>
              <a:effectLst/>
              <a:latin typeface="Arial Rounded MT Bold"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de-CH" sz="1600" b="1" i="1" dirty="0" smtClean="0">
              <a:solidFill>
                <a:srgbClr val="FF0000"/>
              </a:solidFill>
              <a:latin typeface="Arial Rounded MT Bold"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600" b="1" i="1" u="none" strike="noStrike" cap="none" normalizeH="0" baseline="0" dirty="0" smtClean="0">
              <a:ln>
                <a:noFill/>
              </a:ln>
              <a:solidFill>
                <a:srgbClr val="FF0000"/>
              </a:solidFill>
              <a:effectLst/>
              <a:latin typeface="Arial Rounded MT Bold"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de-CH" sz="1600" b="1" i="1" dirty="0" smtClean="0">
              <a:solidFill>
                <a:srgbClr val="FF0000"/>
              </a:solidFill>
              <a:latin typeface="Arial Rounded MT Bold"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600" b="1" i="1" u="none" strike="noStrike" cap="none" normalizeH="0" baseline="0" dirty="0" smtClean="0">
              <a:ln>
                <a:noFill/>
              </a:ln>
              <a:solidFill>
                <a:srgbClr val="FF0000"/>
              </a:solidFill>
              <a:effectLst/>
              <a:latin typeface="Arial Rounded MT Bold"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de-CH" sz="1600" b="1" i="1" dirty="0" smtClean="0">
              <a:solidFill>
                <a:srgbClr val="FF0000"/>
              </a:solidFill>
              <a:latin typeface="Arial Rounded MT Bold"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1600" b="1" i="1" u="none" strike="noStrike" cap="none" normalizeH="0" baseline="0" dirty="0" smtClean="0">
              <a:ln>
                <a:noFill/>
              </a:ln>
              <a:solidFill>
                <a:srgbClr val="FF0000"/>
              </a:solidFill>
              <a:effectLst/>
              <a:latin typeface="Arial Rounded MT Bold"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CH" sz="2000" b="1" i="1" u="none" strike="noStrike" cap="none" normalizeH="0" baseline="0" dirty="0" smtClean="0">
                <a:ln>
                  <a:noFill/>
                </a:ln>
                <a:solidFill>
                  <a:srgbClr val="FF0000"/>
                </a:solidFill>
                <a:effectLst/>
                <a:latin typeface="Arial Rounded MT Bold" pitchFamily="34" charset="0"/>
                <a:ea typeface="Times New Roman" pitchFamily="18" charset="0"/>
                <a:cs typeface="Arial" pitchFamily="34" charset="0"/>
              </a:rPr>
              <a:t>Sich </a:t>
            </a:r>
            <a:r>
              <a:rPr kumimoji="0" lang="de-CH" sz="2000" b="1" i="1" u="none" strike="noStrike" cap="none" normalizeH="0" baseline="0" dirty="0" smtClean="0">
                <a:ln>
                  <a:noFill/>
                </a:ln>
                <a:solidFill>
                  <a:srgbClr val="FF0000"/>
                </a:solidFill>
                <a:effectLst/>
                <a:latin typeface="Arial Rounded MT Bold" pitchFamily="34" charset="0"/>
                <a:ea typeface="Times New Roman" pitchFamily="18" charset="0"/>
                <a:cs typeface="Arial" pitchFamily="34" charset="0"/>
              </a:rPr>
              <a:t>willkommen f</a:t>
            </a:r>
            <a:r>
              <a:rPr kumimoji="0" lang="de-CH" sz="2000" b="1" i="1" u="none" strike="noStrike" cap="none" normalizeH="0" baseline="0" dirty="0" smtClean="0">
                <a:ln>
                  <a:noFill/>
                </a:ln>
                <a:solidFill>
                  <a:srgbClr val="FF0000"/>
                </a:solidFill>
                <a:effectLst/>
                <a:latin typeface="Calibri"/>
                <a:ea typeface="Times New Roman" pitchFamily="18" charset="0"/>
                <a:cs typeface="Arial" pitchFamily="34" charset="0"/>
              </a:rPr>
              <a:t>ü</a:t>
            </a:r>
            <a:r>
              <a:rPr kumimoji="0" lang="de-CH" sz="2000" b="1" i="1" u="none" strike="noStrike" cap="none" normalizeH="0" baseline="0" dirty="0" smtClean="0">
                <a:ln>
                  <a:noFill/>
                </a:ln>
                <a:solidFill>
                  <a:srgbClr val="FF0000"/>
                </a:solidFill>
                <a:effectLst/>
                <a:latin typeface="Arial Rounded MT Bold" pitchFamily="34" charset="0"/>
                <a:ea typeface="Times New Roman" pitchFamily="18" charset="0"/>
                <a:cs typeface="Arial" pitchFamily="34" charset="0"/>
              </a:rPr>
              <a:t>hlen</a:t>
            </a:r>
            <a:br>
              <a:rPr kumimoji="0" lang="de-CH" sz="2000" b="1" i="1" u="none" strike="noStrike" cap="none" normalizeH="0" baseline="0" dirty="0" smtClean="0">
                <a:ln>
                  <a:noFill/>
                </a:ln>
                <a:solidFill>
                  <a:srgbClr val="FF0000"/>
                </a:solidFill>
                <a:effectLst/>
                <a:latin typeface="Arial Rounded MT Bold" pitchFamily="34" charset="0"/>
                <a:ea typeface="Times New Roman" pitchFamily="18" charset="0"/>
                <a:cs typeface="Arial" pitchFamily="34" charset="0"/>
              </a:rPr>
            </a:br>
            <a:r>
              <a:rPr kumimoji="0" lang="de-CH" sz="2000" b="1" i="1" u="none" strike="noStrike" cap="none" normalizeH="0" baseline="0" dirty="0" smtClean="0">
                <a:ln>
                  <a:noFill/>
                </a:ln>
                <a:solidFill>
                  <a:srgbClr val="FF0000"/>
                </a:solidFill>
                <a:effectLst/>
                <a:latin typeface="Arial Rounded MT Bold" pitchFamily="34" charset="0"/>
                <a:ea typeface="Times New Roman" pitchFamily="18" charset="0"/>
                <a:cs typeface="Arial" pitchFamily="34" charset="0"/>
              </a:rPr>
              <a:t>in offenen Kirchen</a:t>
            </a:r>
            <a:br>
              <a:rPr kumimoji="0" lang="de-CH" sz="2000" b="1" i="1" u="none" strike="noStrike" cap="none" normalizeH="0" baseline="0" dirty="0" smtClean="0">
                <a:ln>
                  <a:noFill/>
                </a:ln>
                <a:solidFill>
                  <a:srgbClr val="FF0000"/>
                </a:solidFill>
                <a:effectLst/>
                <a:latin typeface="Arial Rounded MT Bold" pitchFamily="34" charset="0"/>
                <a:ea typeface="Times New Roman" pitchFamily="18" charset="0"/>
                <a:cs typeface="Arial" pitchFamily="34" charset="0"/>
              </a:rPr>
            </a:br>
            <a:r>
              <a:rPr kumimoji="0" lang="de-CH" sz="2000" b="1" i="1" u="none" strike="noStrike" cap="none" normalizeH="0" baseline="0" dirty="0" smtClean="0">
                <a:ln>
                  <a:noFill/>
                </a:ln>
                <a:solidFill>
                  <a:srgbClr val="FF0000"/>
                </a:solidFill>
                <a:effectLst/>
                <a:latin typeface="Arial Rounded MT Bold" pitchFamily="34" charset="0"/>
                <a:ea typeface="Times New Roman" pitchFamily="18" charset="0"/>
                <a:cs typeface="Arial" pitchFamily="34" charset="0"/>
              </a:rPr>
              <a:t>in Unterk</a:t>
            </a:r>
            <a:r>
              <a:rPr kumimoji="0" lang="de-CH" sz="2000" b="1" i="1" u="none" strike="noStrike" cap="none" normalizeH="0" baseline="0" dirty="0" smtClean="0">
                <a:ln>
                  <a:noFill/>
                </a:ln>
                <a:solidFill>
                  <a:srgbClr val="FF0000"/>
                </a:solidFill>
                <a:effectLst/>
                <a:latin typeface="Calibri"/>
                <a:ea typeface="Times New Roman" pitchFamily="18" charset="0"/>
                <a:cs typeface="Arial" pitchFamily="34" charset="0"/>
              </a:rPr>
              <a:t>ü</a:t>
            </a:r>
            <a:r>
              <a:rPr kumimoji="0" lang="de-CH" sz="2000" b="1" i="1" u="none" strike="noStrike" cap="none" normalizeH="0" baseline="0" dirty="0" smtClean="0">
                <a:ln>
                  <a:noFill/>
                </a:ln>
                <a:solidFill>
                  <a:srgbClr val="FF0000"/>
                </a:solidFill>
                <a:effectLst/>
                <a:latin typeface="Arial Rounded MT Bold" pitchFamily="34" charset="0"/>
                <a:ea typeface="Times New Roman" pitchFamily="18" charset="0"/>
                <a:cs typeface="Arial" pitchFamily="34" charset="0"/>
              </a:rPr>
              <a:t>nften</a:t>
            </a:r>
            <a:br>
              <a:rPr kumimoji="0" lang="de-CH" sz="2000" b="1" i="1" u="none" strike="noStrike" cap="none" normalizeH="0" baseline="0" dirty="0" smtClean="0">
                <a:ln>
                  <a:noFill/>
                </a:ln>
                <a:solidFill>
                  <a:srgbClr val="FF0000"/>
                </a:solidFill>
                <a:effectLst/>
                <a:latin typeface="Arial Rounded MT Bold" pitchFamily="34" charset="0"/>
                <a:ea typeface="Times New Roman" pitchFamily="18" charset="0"/>
                <a:cs typeface="Arial" pitchFamily="34" charset="0"/>
              </a:rPr>
            </a:br>
            <a:r>
              <a:rPr kumimoji="0" lang="de-CH" sz="2000" b="1" i="1" u="none" strike="noStrike" cap="none" normalizeH="0" baseline="0" dirty="0" smtClean="0">
                <a:ln>
                  <a:noFill/>
                </a:ln>
                <a:solidFill>
                  <a:srgbClr val="FF0000"/>
                </a:solidFill>
                <a:effectLst/>
                <a:latin typeface="Arial Rounded MT Bold" pitchFamily="34" charset="0"/>
                <a:ea typeface="Times New Roman" pitchFamily="18" charset="0"/>
                <a:cs typeface="Arial" pitchFamily="34" charset="0"/>
              </a:rPr>
              <a:t>in Informationszentren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CH" sz="2000" b="1" i="1" u="none" strike="noStrike" cap="none" normalizeH="0" baseline="0" dirty="0" smtClean="0">
              <a:ln>
                <a:noFill/>
              </a:ln>
              <a:solidFill>
                <a:srgbClr val="FF0000"/>
              </a:solidFill>
              <a:effectLst/>
              <a:latin typeface="Arial Rounded MT Bold" pitchFamily="34" charset="0"/>
              <a:ea typeface="Times New Roman" pitchFamily="18" charset="0"/>
              <a:cs typeface="Arial" pitchFamily="34" charset="0"/>
            </a:endParaRPr>
          </a:p>
          <a:p>
            <a:pPr fontAlgn="base">
              <a:spcBef>
                <a:spcPct val="0"/>
              </a:spcBef>
              <a:spcAft>
                <a:spcPct val="0"/>
              </a:spcAft>
            </a:pPr>
            <a:r>
              <a:rPr lang="de-CH" sz="2000" b="1" i="1" dirty="0" smtClean="0">
                <a:latin typeface="Arial Rounded MT Bold" pitchFamily="34" charset="0"/>
                <a:ea typeface="Times New Roman" pitchFamily="18" charset="0"/>
                <a:cs typeface="Arial" pitchFamily="34" charset="0"/>
              </a:rPr>
              <a:t>Se </a:t>
            </a:r>
            <a:r>
              <a:rPr lang="de-CH" sz="2000" b="1" i="1" dirty="0" err="1" smtClean="0">
                <a:latin typeface="Arial Rounded MT Bold" pitchFamily="34" charset="0"/>
                <a:ea typeface="Times New Roman" pitchFamily="18" charset="0"/>
                <a:cs typeface="Arial" pitchFamily="34" charset="0"/>
              </a:rPr>
              <a:t>sentir</a:t>
            </a:r>
            <a:r>
              <a:rPr lang="de-CH" sz="2000" b="1" i="1" dirty="0" smtClean="0">
                <a:latin typeface="Arial Rounded MT Bold" pitchFamily="34" charset="0"/>
                <a:ea typeface="Times New Roman" pitchFamily="18" charset="0"/>
                <a:cs typeface="Arial" pitchFamily="34" charset="0"/>
              </a:rPr>
              <a:t> le </a:t>
            </a:r>
            <a:r>
              <a:rPr lang="de-CH" sz="2000" b="1" i="1" dirty="0" err="1" smtClean="0">
                <a:latin typeface="Arial Rounded MT Bold" pitchFamily="34" charset="0"/>
                <a:ea typeface="Times New Roman" pitchFamily="18" charset="0"/>
                <a:cs typeface="Arial" pitchFamily="34" charset="0"/>
              </a:rPr>
              <a:t>bienvenu</a:t>
            </a:r>
            <a:r>
              <a:rPr lang="de-CH" sz="2000" b="1" i="1" dirty="0" smtClean="0">
                <a:latin typeface="Arial Rounded MT Bold" pitchFamily="34" charset="0"/>
                <a:ea typeface="Times New Roman" pitchFamily="18" charset="0"/>
                <a:cs typeface="Arial" pitchFamily="34" charset="0"/>
              </a:rPr>
              <a:t> :</a:t>
            </a:r>
            <a:br>
              <a:rPr lang="de-CH" sz="2000" b="1" i="1" dirty="0" smtClean="0">
                <a:latin typeface="Arial Rounded MT Bold" pitchFamily="34" charset="0"/>
                <a:ea typeface="Times New Roman" pitchFamily="18" charset="0"/>
                <a:cs typeface="Arial" pitchFamily="34" charset="0"/>
              </a:rPr>
            </a:br>
            <a:r>
              <a:rPr lang="de-CH" sz="2000" b="1" i="1" dirty="0" err="1" smtClean="0">
                <a:latin typeface="Arial Rounded MT Bold" pitchFamily="34" charset="0"/>
                <a:ea typeface="Times New Roman" pitchFamily="18" charset="0"/>
                <a:cs typeface="Arial" pitchFamily="34" charset="0"/>
              </a:rPr>
              <a:t>dans</a:t>
            </a:r>
            <a:r>
              <a:rPr lang="de-CH" sz="2000" b="1" i="1" dirty="0" smtClean="0">
                <a:latin typeface="Arial Rounded MT Bold" pitchFamily="34" charset="0"/>
                <a:ea typeface="Times New Roman" pitchFamily="18" charset="0"/>
                <a:cs typeface="Arial" pitchFamily="34" charset="0"/>
              </a:rPr>
              <a:t> des </a:t>
            </a:r>
            <a:r>
              <a:rPr lang="de-CH" sz="2000" b="1" i="1" dirty="0" err="1" smtClean="0">
                <a:latin typeface="Arial Rounded MT Bold" pitchFamily="34" charset="0"/>
                <a:ea typeface="Times New Roman" pitchFamily="18" charset="0"/>
                <a:cs typeface="Arial" pitchFamily="34" charset="0"/>
              </a:rPr>
              <a:t>églises</a:t>
            </a:r>
            <a:r>
              <a:rPr lang="de-CH" sz="2000" b="1" i="1" dirty="0" smtClean="0">
                <a:latin typeface="Arial Rounded MT Bold" pitchFamily="34" charset="0"/>
                <a:ea typeface="Times New Roman" pitchFamily="18" charset="0"/>
                <a:cs typeface="Arial" pitchFamily="34" charset="0"/>
              </a:rPr>
              <a:t> </a:t>
            </a:r>
            <a:r>
              <a:rPr lang="de-CH" sz="2000" b="1" i="1" dirty="0" err="1" smtClean="0">
                <a:latin typeface="Arial Rounded MT Bold" pitchFamily="34" charset="0"/>
                <a:ea typeface="Times New Roman" pitchFamily="18" charset="0"/>
                <a:cs typeface="Arial" pitchFamily="34" charset="0"/>
              </a:rPr>
              <a:t>ouvertes</a:t>
            </a:r>
            <a:r>
              <a:rPr lang="de-CH" sz="2000" b="1" i="1" dirty="0" smtClean="0">
                <a:latin typeface="Arial Rounded MT Bold" pitchFamily="34" charset="0"/>
                <a:ea typeface="Times New Roman" pitchFamily="18" charset="0"/>
                <a:cs typeface="Arial" pitchFamily="34" charset="0"/>
              </a:rPr>
              <a:t/>
            </a:r>
            <a:br>
              <a:rPr lang="de-CH" sz="2000" b="1" i="1" dirty="0" smtClean="0">
                <a:latin typeface="Arial Rounded MT Bold" pitchFamily="34" charset="0"/>
                <a:ea typeface="Times New Roman" pitchFamily="18" charset="0"/>
                <a:cs typeface="Arial" pitchFamily="34" charset="0"/>
              </a:rPr>
            </a:br>
            <a:r>
              <a:rPr lang="de-CH" sz="2000" b="1" i="1" dirty="0" smtClean="0">
                <a:latin typeface="Arial Rounded MT Bold" pitchFamily="34" charset="0"/>
                <a:ea typeface="Times New Roman" pitchFamily="18" charset="0"/>
                <a:cs typeface="Arial" pitchFamily="34" charset="0"/>
              </a:rPr>
              <a:t>des </a:t>
            </a:r>
            <a:r>
              <a:rPr lang="de-CH" sz="2000" b="1" i="1" dirty="0" err="1" smtClean="0">
                <a:latin typeface="Arial Rounded MT Bold" pitchFamily="34" charset="0"/>
                <a:ea typeface="Times New Roman" pitchFamily="18" charset="0"/>
                <a:cs typeface="Arial" pitchFamily="34" charset="0"/>
              </a:rPr>
              <a:t>lieux</a:t>
            </a:r>
            <a:r>
              <a:rPr lang="de-CH" sz="2000" b="1" i="1" dirty="0" smtClean="0">
                <a:latin typeface="Arial Rounded MT Bold" pitchFamily="34" charset="0"/>
                <a:ea typeface="Times New Roman" pitchFamily="18" charset="0"/>
                <a:cs typeface="Arial" pitchFamily="34" charset="0"/>
              </a:rPr>
              <a:t> </a:t>
            </a:r>
            <a:r>
              <a:rPr lang="de-CH" sz="2000" b="1" i="1" dirty="0" err="1" smtClean="0">
                <a:latin typeface="Arial Rounded MT Bold" pitchFamily="34" charset="0"/>
                <a:ea typeface="Times New Roman" pitchFamily="18" charset="0"/>
                <a:cs typeface="Arial" pitchFamily="34" charset="0"/>
              </a:rPr>
              <a:t>d‘hébergement</a:t>
            </a:r>
            <a:r>
              <a:rPr lang="de-CH" sz="2000" b="1" i="1" dirty="0" smtClean="0">
                <a:latin typeface="Arial Rounded MT Bold" pitchFamily="34" charset="0"/>
                <a:ea typeface="Times New Roman" pitchFamily="18" charset="0"/>
                <a:cs typeface="Arial" pitchFamily="34" charset="0"/>
              </a:rPr>
              <a:t/>
            </a:r>
            <a:br>
              <a:rPr lang="de-CH" sz="2000" b="1" i="1" dirty="0" smtClean="0">
                <a:latin typeface="Arial Rounded MT Bold" pitchFamily="34" charset="0"/>
                <a:ea typeface="Times New Roman" pitchFamily="18" charset="0"/>
                <a:cs typeface="Arial" pitchFamily="34" charset="0"/>
              </a:rPr>
            </a:br>
            <a:r>
              <a:rPr lang="de-CH" sz="2000" b="1" i="1" dirty="0" smtClean="0">
                <a:latin typeface="Arial Rounded MT Bold" pitchFamily="34" charset="0"/>
                <a:ea typeface="Times New Roman" pitchFamily="18" charset="0"/>
                <a:cs typeface="Arial" pitchFamily="34" charset="0"/>
              </a:rPr>
              <a:t>des </a:t>
            </a:r>
            <a:r>
              <a:rPr lang="de-CH" sz="2000" b="1" i="1" dirty="0" err="1" smtClean="0">
                <a:latin typeface="Arial Rounded MT Bold" pitchFamily="34" charset="0"/>
                <a:ea typeface="Times New Roman" pitchFamily="18" charset="0"/>
                <a:cs typeface="Arial" pitchFamily="34" charset="0"/>
              </a:rPr>
              <a:t>centres</a:t>
            </a:r>
            <a:r>
              <a:rPr lang="de-CH" sz="2000" b="1" i="1" dirty="0" smtClean="0">
                <a:latin typeface="Arial Rounded MT Bold" pitchFamily="34" charset="0"/>
                <a:ea typeface="Times New Roman" pitchFamily="18" charset="0"/>
                <a:cs typeface="Arial" pitchFamily="34" charset="0"/>
              </a:rPr>
              <a:t> </a:t>
            </a:r>
            <a:r>
              <a:rPr lang="de-CH" sz="2000" b="1" i="1" dirty="0" err="1" smtClean="0">
                <a:latin typeface="Arial Rounded MT Bold" pitchFamily="34" charset="0"/>
                <a:ea typeface="Times New Roman" pitchFamily="18" charset="0"/>
                <a:cs typeface="Arial" pitchFamily="34" charset="0"/>
              </a:rPr>
              <a:t>d‘information</a:t>
            </a:r>
            <a:endParaRPr kumimoji="0" lang="de-CH" sz="20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CH" sz="1600" b="1" dirty="0" smtClean="0">
              <a:solidFill>
                <a:srgbClr val="0C1D98"/>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sz="1600" b="1" i="0" u="none" strike="noStrike" cap="none" normalizeH="0" baseline="0" dirty="0" smtClean="0">
                <a:ln>
                  <a:noFill/>
                </a:ln>
                <a:solidFill>
                  <a:srgbClr val="0C1D98"/>
                </a:solidFill>
                <a:effectLst/>
                <a:latin typeface="Arial" pitchFamily="34" charset="0"/>
                <a:ea typeface="Times New Roman" pitchFamily="18" charset="0"/>
                <a:cs typeface="Arial" pitchFamily="34" charset="0"/>
              </a:rPr>
              <a:t>Bern, M</a:t>
            </a:r>
            <a:r>
              <a:rPr kumimoji="0" lang="de-CH" sz="1600" b="1" i="0" u="none" strike="noStrike" cap="none" normalizeH="0" baseline="0" dirty="0" smtClean="0">
                <a:ln>
                  <a:noFill/>
                </a:ln>
                <a:solidFill>
                  <a:srgbClr val="0C1D98"/>
                </a:solidFill>
                <a:effectLst/>
                <a:latin typeface="Calibri"/>
                <a:ea typeface="Times New Roman" pitchFamily="18" charset="0"/>
                <a:cs typeface="Arial" pitchFamily="34" charset="0"/>
              </a:rPr>
              <a:t>ä</a:t>
            </a:r>
            <a:r>
              <a:rPr kumimoji="0" lang="de-CH" sz="1600" b="1" i="0" u="none" strike="noStrike" cap="none" normalizeH="0" baseline="0" dirty="0" smtClean="0">
                <a:ln>
                  <a:noFill/>
                </a:ln>
                <a:solidFill>
                  <a:srgbClr val="0C1D98"/>
                </a:solidFill>
                <a:effectLst/>
                <a:latin typeface="Arial" pitchFamily="34" charset="0"/>
                <a:ea typeface="Times New Roman" pitchFamily="18" charset="0"/>
                <a:cs typeface="Arial" pitchFamily="34" charset="0"/>
              </a:rPr>
              <a:t>rz 2011		Thomas Schweizer</a:t>
            </a:r>
            <a:br>
              <a:rPr kumimoji="0" lang="de-CH" sz="1600" b="1" i="0" u="none" strike="noStrike" cap="none" normalizeH="0" baseline="0" dirty="0" smtClean="0">
                <a:ln>
                  <a:noFill/>
                </a:ln>
                <a:solidFill>
                  <a:srgbClr val="0C1D98"/>
                </a:solidFill>
                <a:effectLst/>
                <a:latin typeface="Arial" pitchFamily="34" charset="0"/>
                <a:ea typeface="Times New Roman" pitchFamily="18" charset="0"/>
                <a:cs typeface="Arial" pitchFamily="34" charset="0"/>
              </a:rPr>
            </a:br>
            <a:endParaRPr kumimoji="0" lang="de-CH"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a:bodyPr>
          <a:lstStyle/>
          <a:p>
            <a:r>
              <a:rPr lang="de-CH" sz="3200" b="1" dirty="0" smtClean="0">
                <a:solidFill>
                  <a:schemeClr val="accent1">
                    <a:lumMod val="75000"/>
                  </a:schemeClr>
                </a:solidFill>
              </a:rPr>
              <a:t>Ultreia - auf Wiedersehen!</a:t>
            </a:r>
            <a:r>
              <a:rPr lang="de-CH" sz="3200" b="1" dirty="0" smtClean="0"/>
              <a:t/>
            </a:r>
            <a:br>
              <a:rPr lang="de-CH" sz="3200" b="1" dirty="0" smtClean="0"/>
            </a:br>
            <a:r>
              <a:rPr lang="de-CH" sz="3200" b="1" dirty="0" err="1" smtClean="0"/>
              <a:t>Ultreia</a:t>
            </a:r>
            <a:r>
              <a:rPr lang="de-CH" sz="3200" b="1" dirty="0" smtClean="0"/>
              <a:t> – Au </a:t>
            </a:r>
            <a:r>
              <a:rPr lang="de-CH" sz="3200" b="1" dirty="0" err="1" smtClean="0"/>
              <a:t>revoir</a:t>
            </a:r>
            <a:r>
              <a:rPr lang="de-CH" sz="3200" b="1" dirty="0" smtClean="0"/>
              <a:t> !</a:t>
            </a:r>
            <a:endParaRPr lang="de-CH" sz="3200" b="1" dirty="0"/>
          </a:p>
        </p:txBody>
      </p:sp>
      <p:pic>
        <p:nvPicPr>
          <p:cNvPr id="5" name="Inhaltsplatzhalter 4" descr="20060628_010.JPG"/>
          <p:cNvPicPr>
            <a:picLocks noGrp="1" noChangeAspect="1"/>
          </p:cNvPicPr>
          <p:nvPr>
            <p:ph idx="1"/>
          </p:nvPr>
        </p:nvPicPr>
        <p:blipFill>
          <a:blip r:embed="rId2" cstate="print"/>
          <a:stretch>
            <a:fillRect/>
          </a:stretch>
        </p:blipFill>
        <p:spPr>
          <a:xfrm>
            <a:off x="1763688" y="2276872"/>
            <a:ext cx="5359014" cy="3559493"/>
          </a:xfrm>
        </p:spPr>
      </p:pic>
      <p:sp>
        <p:nvSpPr>
          <p:cNvPr id="4" name="Foliennummernplatzhalter 3"/>
          <p:cNvSpPr>
            <a:spLocks noGrp="1"/>
          </p:cNvSpPr>
          <p:nvPr>
            <p:ph type="sldNum" sz="quarter" idx="12"/>
          </p:nvPr>
        </p:nvSpPr>
        <p:spPr/>
        <p:txBody>
          <a:bodyPr/>
          <a:lstStyle/>
          <a:p>
            <a:fld id="{43DEECA5-8542-45FA-9575-A919DEEB614D}" type="slidenum">
              <a:rPr lang="de-CH" smtClean="0"/>
              <a:pPr/>
              <a:t>23</a:t>
            </a:fld>
            <a:endParaRPr lang="de-CH"/>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200" b="1" dirty="0" smtClean="0">
                <a:solidFill>
                  <a:schemeClr val="accent1">
                    <a:lumMod val="75000"/>
                  </a:schemeClr>
                </a:solidFill>
              </a:rPr>
              <a:t>Downloads</a:t>
            </a:r>
            <a:endParaRPr lang="de-CH" sz="3200" b="1" dirty="0">
              <a:solidFill>
                <a:schemeClr val="accent1">
                  <a:lumMod val="75000"/>
                </a:schemeClr>
              </a:solidFill>
            </a:endParaRPr>
          </a:p>
        </p:txBody>
      </p:sp>
      <p:sp>
        <p:nvSpPr>
          <p:cNvPr id="3" name="Inhaltsplatzhalter 2"/>
          <p:cNvSpPr>
            <a:spLocks noGrp="1"/>
          </p:cNvSpPr>
          <p:nvPr>
            <p:ph idx="1"/>
          </p:nvPr>
        </p:nvSpPr>
        <p:spPr/>
        <p:txBody>
          <a:bodyPr/>
          <a:lstStyle/>
          <a:p>
            <a:r>
              <a:rPr lang="de-CH" sz="2400" dirty="0" smtClean="0">
                <a:hlinkClick r:id="rId2"/>
              </a:rPr>
              <a:t>http://www.refbejuso.ch/inhalte/pilgern/pilgerprojekte.html</a:t>
            </a:r>
            <a:endParaRPr lang="de-CH" sz="2400" dirty="0" smtClean="0"/>
          </a:p>
          <a:p>
            <a:endParaRPr lang="de-CH" dirty="0"/>
          </a:p>
        </p:txBody>
      </p:sp>
      <p:sp>
        <p:nvSpPr>
          <p:cNvPr id="4" name="Foliennummernplatzhalter 3"/>
          <p:cNvSpPr>
            <a:spLocks noGrp="1"/>
          </p:cNvSpPr>
          <p:nvPr>
            <p:ph type="sldNum" sz="quarter" idx="12"/>
          </p:nvPr>
        </p:nvSpPr>
        <p:spPr/>
        <p:txBody>
          <a:bodyPr/>
          <a:lstStyle/>
          <a:p>
            <a:fld id="{43DEECA5-8542-45FA-9575-A919DEEB614D}" type="slidenum">
              <a:rPr lang="de-CH" smtClean="0"/>
              <a:pPr/>
              <a:t>24</a:t>
            </a:fld>
            <a:endParaRPr lang="de-CH"/>
          </a:p>
        </p:txBody>
      </p:sp>
      <p:pic>
        <p:nvPicPr>
          <p:cNvPr id="1026" name="Picture 2"/>
          <p:cNvPicPr>
            <a:picLocks noChangeAspect="1" noChangeArrowheads="1"/>
          </p:cNvPicPr>
          <p:nvPr/>
        </p:nvPicPr>
        <p:blipFill>
          <a:blip r:embed="rId3" cstate="print"/>
          <a:srcRect t="18329" r="6250" b="6250"/>
          <a:stretch>
            <a:fillRect/>
          </a:stretch>
        </p:blipFill>
        <p:spPr bwMode="auto">
          <a:xfrm>
            <a:off x="1331640" y="2276872"/>
            <a:ext cx="6876488" cy="414907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548680"/>
            <a:ext cx="8229600" cy="2154230"/>
          </a:xfrm>
        </p:spPr>
        <p:txBody>
          <a:bodyPr>
            <a:normAutofit fontScale="90000"/>
          </a:bodyPr>
          <a:lstStyle/>
          <a:p>
            <a:pPr algn="l"/>
            <a:r>
              <a:rPr lang="de-CH" sz="2400" b="1" dirty="0" smtClean="0">
                <a:solidFill>
                  <a:srgbClr val="0070C0"/>
                </a:solidFill>
              </a:rPr>
              <a:t/>
            </a:r>
            <a:br>
              <a:rPr lang="de-CH" sz="2400" b="1" dirty="0" smtClean="0">
                <a:solidFill>
                  <a:srgbClr val="0070C0"/>
                </a:solidFill>
              </a:rPr>
            </a:br>
            <a:r>
              <a:rPr lang="de-CH" sz="2400" b="1" dirty="0" smtClean="0">
                <a:solidFill>
                  <a:srgbClr val="0070C0"/>
                </a:solidFill>
              </a:rPr>
              <a:t/>
            </a:r>
            <a:br>
              <a:rPr lang="de-CH" sz="2400" b="1" dirty="0" smtClean="0">
                <a:solidFill>
                  <a:srgbClr val="0070C0"/>
                </a:solidFill>
              </a:rPr>
            </a:br>
            <a:r>
              <a:rPr lang="de-CH" sz="2400" b="1" dirty="0" smtClean="0">
                <a:solidFill>
                  <a:schemeClr val="accent1">
                    <a:lumMod val="75000"/>
                  </a:schemeClr>
                </a:solidFill>
              </a:rPr>
              <a:t/>
            </a:r>
            <a:br>
              <a:rPr lang="de-CH" sz="2400" b="1" dirty="0" smtClean="0">
                <a:solidFill>
                  <a:schemeClr val="accent1">
                    <a:lumMod val="75000"/>
                  </a:schemeClr>
                </a:solidFill>
              </a:rPr>
            </a:br>
            <a:r>
              <a:rPr lang="de-CH" sz="2700" b="1" dirty="0" smtClean="0">
                <a:solidFill>
                  <a:schemeClr val="accent1">
                    <a:lumMod val="75000"/>
                  </a:schemeClr>
                </a:solidFill>
              </a:rPr>
              <a:t>Positiv erlebte Gastfreundschaft ist ein zentrales Element </a:t>
            </a:r>
            <a:br>
              <a:rPr lang="de-CH" sz="2700" b="1" dirty="0" smtClean="0">
                <a:solidFill>
                  <a:schemeClr val="accent1">
                    <a:lumMod val="75000"/>
                  </a:schemeClr>
                </a:solidFill>
              </a:rPr>
            </a:br>
            <a:r>
              <a:rPr lang="de-CH" sz="2700" b="1" dirty="0" smtClean="0">
                <a:solidFill>
                  <a:schemeClr val="accent1">
                    <a:lumMod val="75000"/>
                  </a:schemeClr>
                </a:solidFill>
              </a:rPr>
              <a:t>einer gelungenen Pilgerreise.</a:t>
            </a:r>
            <a:r>
              <a:rPr lang="de-CH" sz="2400" b="1" dirty="0" smtClean="0">
                <a:solidFill>
                  <a:schemeClr val="accent1">
                    <a:lumMod val="75000"/>
                  </a:schemeClr>
                </a:solidFill>
              </a:rPr>
              <a:t/>
            </a:r>
            <a:br>
              <a:rPr lang="de-CH" sz="2400" b="1" dirty="0" smtClean="0">
                <a:solidFill>
                  <a:schemeClr val="accent1">
                    <a:lumMod val="75000"/>
                  </a:schemeClr>
                </a:solidFill>
              </a:rPr>
            </a:br>
            <a:r>
              <a:rPr lang="de-CH" sz="2400" b="1" dirty="0" smtClean="0"/>
              <a:t/>
            </a:r>
            <a:br>
              <a:rPr lang="de-CH" sz="2400" b="1" dirty="0" smtClean="0"/>
            </a:br>
            <a:r>
              <a:rPr lang="de-CH" sz="2400" b="1" dirty="0" smtClean="0">
                <a:solidFill>
                  <a:schemeClr val="accent2">
                    <a:lumMod val="75000"/>
                  </a:schemeClr>
                </a:solidFill>
              </a:rPr>
              <a:t> </a:t>
            </a:r>
            <a:r>
              <a:rPr lang="de-CH" sz="2700" b="1" dirty="0" err="1" smtClean="0"/>
              <a:t>Vivre</a:t>
            </a:r>
            <a:r>
              <a:rPr lang="de-CH" sz="2700" b="1" dirty="0" smtClean="0"/>
              <a:t> </a:t>
            </a:r>
            <a:r>
              <a:rPr lang="de-CH" sz="2700" b="1" dirty="0" err="1" smtClean="0"/>
              <a:t>l‘hospitalité</a:t>
            </a:r>
            <a:r>
              <a:rPr lang="de-CH" sz="2700" b="1" dirty="0" smtClean="0"/>
              <a:t> de </a:t>
            </a:r>
            <a:r>
              <a:rPr lang="de-CH" sz="2700" b="1" dirty="0" err="1" smtClean="0"/>
              <a:t>manière</a:t>
            </a:r>
            <a:r>
              <a:rPr lang="de-CH" sz="2700" b="1" dirty="0" smtClean="0"/>
              <a:t> positive </a:t>
            </a:r>
            <a:r>
              <a:rPr lang="de-CH" sz="2700" b="1" dirty="0" err="1" smtClean="0"/>
              <a:t>est</a:t>
            </a:r>
            <a:r>
              <a:rPr lang="de-CH" sz="2700" b="1" dirty="0" smtClean="0"/>
              <a:t> </a:t>
            </a:r>
            <a:r>
              <a:rPr lang="de-CH" sz="2700" b="1" dirty="0" err="1" smtClean="0"/>
              <a:t>un</a:t>
            </a:r>
            <a:r>
              <a:rPr lang="de-CH" sz="2700" b="1" dirty="0" smtClean="0"/>
              <a:t> </a:t>
            </a:r>
            <a:r>
              <a:rPr lang="de-CH" sz="2700" b="1" dirty="0" err="1" smtClean="0"/>
              <a:t>élément</a:t>
            </a:r>
            <a:r>
              <a:rPr lang="de-CH" sz="2700" b="1" dirty="0" smtClean="0"/>
              <a:t> </a:t>
            </a:r>
            <a:r>
              <a:rPr lang="de-CH" sz="2700" b="1" dirty="0" err="1" smtClean="0"/>
              <a:t>central</a:t>
            </a:r>
            <a:r>
              <a:rPr lang="de-CH" sz="2700" b="1" dirty="0" smtClean="0"/>
              <a:t> </a:t>
            </a:r>
            <a:r>
              <a:rPr lang="de-CH" sz="2700" b="1" dirty="0" err="1" smtClean="0"/>
              <a:t>d‘un</a:t>
            </a:r>
            <a:r>
              <a:rPr lang="de-CH" sz="2700" b="1" dirty="0" smtClean="0"/>
              <a:t> </a:t>
            </a:r>
            <a:r>
              <a:rPr lang="de-CH" sz="2700" b="1" dirty="0" err="1" smtClean="0"/>
              <a:t>pèlerinage</a:t>
            </a:r>
            <a:r>
              <a:rPr lang="de-CH" sz="2700" b="1" dirty="0" smtClean="0"/>
              <a:t> </a:t>
            </a:r>
            <a:r>
              <a:rPr lang="de-CH" sz="2700" b="1" dirty="0" err="1" smtClean="0"/>
              <a:t>réussi</a:t>
            </a:r>
            <a:r>
              <a:rPr lang="de-CH" sz="2700" b="1" dirty="0" smtClean="0"/>
              <a:t> </a:t>
            </a:r>
            <a:r>
              <a:rPr lang="de-CH" sz="2400" b="1" dirty="0" smtClean="0"/>
              <a:t/>
            </a:r>
            <a:br>
              <a:rPr lang="de-CH" sz="2400" b="1" dirty="0" smtClean="0"/>
            </a:br>
            <a:r>
              <a:rPr lang="de-CH" dirty="0" smtClean="0"/>
              <a:t/>
            </a:r>
            <a:br>
              <a:rPr lang="de-CH" dirty="0" smtClean="0"/>
            </a:br>
            <a:endParaRPr lang="de-CH" dirty="0"/>
          </a:p>
        </p:txBody>
      </p:sp>
      <p:sp>
        <p:nvSpPr>
          <p:cNvPr id="3" name="Inhaltsplatzhalter 2"/>
          <p:cNvSpPr>
            <a:spLocks noGrp="1"/>
          </p:cNvSpPr>
          <p:nvPr>
            <p:ph idx="1"/>
          </p:nvPr>
        </p:nvSpPr>
        <p:spPr>
          <a:xfrm>
            <a:off x="3000364" y="2852936"/>
            <a:ext cx="5357850" cy="3273227"/>
          </a:xfrm>
        </p:spPr>
        <p:txBody>
          <a:bodyPr>
            <a:normAutofit fontScale="92500" lnSpcReduction="10000"/>
          </a:bodyPr>
          <a:lstStyle/>
          <a:p>
            <a:endParaRPr lang="de-CH" sz="2400" b="1" i="1" dirty="0" smtClean="0">
              <a:solidFill>
                <a:schemeClr val="accent3">
                  <a:lumMod val="50000"/>
                </a:schemeClr>
              </a:solidFill>
            </a:endParaRPr>
          </a:p>
          <a:p>
            <a:r>
              <a:rPr lang="de-CH" sz="2000" b="1" i="1" dirty="0" smtClean="0">
                <a:solidFill>
                  <a:schemeClr val="accent1">
                    <a:lumMod val="75000"/>
                  </a:schemeClr>
                </a:solidFill>
              </a:rPr>
              <a:t>Vergesst nicht, Gastfreundschaft zu üben, denn auf diese Weise haben einige, ohne es zu wissen, Engel bei sich aufgenommen.				Hebräer 13,2 </a:t>
            </a:r>
          </a:p>
          <a:p>
            <a:endParaRPr lang="de-CH" sz="2000" b="1" i="1" dirty="0" smtClean="0">
              <a:solidFill>
                <a:schemeClr val="accent3">
                  <a:lumMod val="50000"/>
                </a:schemeClr>
              </a:solidFill>
            </a:endParaRPr>
          </a:p>
          <a:p>
            <a:r>
              <a:rPr lang="de-CH" sz="2000" b="1" i="1" dirty="0" err="1" smtClean="0"/>
              <a:t>N‘oubliez</a:t>
            </a:r>
            <a:r>
              <a:rPr lang="de-CH" sz="2000" b="1" i="1" dirty="0" smtClean="0"/>
              <a:t> </a:t>
            </a:r>
            <a:r>
              <a:rPr lang="de-CH" sz="2000" b="1" i="1" dirty="0" err="1" smtClean="0"/>
              <a:t>pas</a:t>
            </a:r>
            <a:r>
              <a:rPr lang="de-CH" sz="2000" b="1" i="1" dirty="0" smtClean="0"/>
              <a:t> </a:t>
            </a:r>
            <a:r>
              <a:rPr lang="de-CH" sz="2000" b="1" i="1" dirty="0" err="1" smtClean="0"/>
              <a:t>d‘excercer</a:t>
            </a:r>
            <a:r>
              <a:rPr lang="de-CH" sz="2000" b="1" i="1" dirty="0" smtClean="0"/>
              <a:t> </a:t>
            </a:r>
            <a:r>
              <a:rPr lang="de-CH" sz="2000" b="1" i="1" dirty="0" err="1" smtClean="0"/>
              <a:t>l‘hospitalité</a:t>
            </a:r>
            <a:r>
              <a:rPr lang="de-CH" sz="2000" b="1" i="1" dirty="0" smtClean="0"/>
              <a:t>, </a:t>
            </a:r>
            <a:r>
              <a:rPr lang="de-CH" sz="2000" b="1" i="1" dirty="0" err="1" smtClean="0"/>
              <a:t>car</a:t>
            </a:r>
            <a:r>
              <a:rPr lang="de-CH" sz="2000" b="1" i="1" dirty="0" smtClean="0"/>
              <a:t> de </a:t>
            </a:r>
            <a:r>
              <a:rPr lang="de-CH" sz="2000" b="1" i="1" dirty="0" err="1" smtClean="0"/>
              <a:t>cette</a:t>
            </a:r>
            <a:r>
              <a:rPr lang="de-CH" sz="2000" b="1" i="1" dirty="0" smtClean="0"/>
              <a:t> </a:t>
            </a:r>
            <a:r>
              <a:rPr lang="de-CH" sz="2000" b="1" i="1" dirty="0" err="1" smtClean="0"/>
              <a:t>manière</a:t>
            </a:r>
            <a:r>
              <a:rPr lang="de-CH" sz="2000" b="1" i="1" dirty="0" smtClean="0"/>
              <a:t>, </a:t>
            </a:r>
            <a:r>
              <a:rPr lang="de-CH" sz="2000" b="1" i="1" dirty="0" err="1" smtClean="0"/>
              <a:t>certains</a:t>
            </a:r>
            <a:r>
              <a:rPr lang="de-CH" sz="2000" b="1" i="1" dirty="0" smtClean="0"/>
              <a:t> </a:t>
            </a:r>
            <a:r>
              <a:rPr lang="de-CH" sz="2000" b="1" i="1" dirty="0" err="1" smtClean="0"/>
              <a:t>sans</a:t>
            </a:r>
            <a:r>
              <a:rPr lang="de-CH" sz="2000" b="1" i="1" dirty="0" smtClean="0"/>
              <a:t> le </a:t>
            </a:r>
            <a:r>
              <a:rPr lang="de-CH" sz="2000" b="1" i="1" dirty="0" err="1" smtClean="0"/>
              <a:t>savoir</a:t>
            </a:r>
            <a:r>
              <a:rPr lang="de-CH" sz="2000" b="1" i="1" dirty="0" smtClean="0"/>
              <a:t>, </a:t>
            </a:r>
            <a:r>
              <a:rPr lang="de-CH" sz="2000" b="1" i="1" dirty="0" err="1" smtClean="0"/>
              <a:t>ont</a:t>
            </a:r>
            <a:r>
              <a:rPr lang="de-CH" sz="2000" b="1" i="1" dirty="0" smtClean="0"/>
              <a:t> </a:t>
            </a:r>
            <a:r>
              <a:rPr lang="de-CH" sz="2000" b="1" i="1" dirty="0" err="1" smtClean="0"/>
              <a:t>accueilli</a:t>
            </a:r>
            <a:r>
              <a:rPr lang="de-CH" sz="2000" b="1" i="1" dirty="0" smtClean="0"/>
              <a:t> des </a:t>
            </a:r>
            <a:r>
              <a:rPr lang="de-CH" sz="2000" b="1" i="1" dirty="0" err="1" smtClean="0"/>
              <a:t>anges</a:t>
            </a:r>
            <a:r>
              <a:rPr lang="de-CH" sz="2000" b="1" i="1" dirty="0" smtClean="0"/>
              <a:t>. </a:t>
            </a:r>
            <a:r>
              <a:rPr lang="de-CH" sz="2000" b="1" i="1" dirty="0" err="1" smtClean="0"/>
              <a:t>Hébreux</a:t>
            </a:r>
            <a:r>
              <a:rPr lang="de-CH" sz="2000" b="1" i="1" dirty="0" smtClean="0"/>
              <a:t> 13, 2</a:t>
            </a:r>
            <a:endParaRPr lang="de-CH" sz="800" b="1" i="1" dirty="0" smtClean="0"/>
          </a:p>
          <a:p>
            <a:r>
              <a:rPr lang="de-CH" sz="2000" b="1" i="1" dirty="0" smtClean="0">
                <a:solidFill>
                  <a:schemeClr val="accent3">
                    <a:lumMod val="50000"/>
                  </a:schemeClr>
                </a:solidFill>
              </a:rPr>
              <a:t/>
            </a:r>
            <a:br>
              <a:rPr lang="de-CH" sz="2000" b="1" i="1" dirty="0" smtClean="0">
                <a:solidFill>
                  <a:schemeClr val="accent3">
                    <a:lumMod val="50000"/>
                  </a:schemeClr>
                </a:solidFill>
              </a:rPr>
            </a:br>
            <a:endParaRPr lang="de-CH" sz="2000" b="1" i="1" dirty="0" smtClean="0">
              <a:solidFill>
                <a:schemeClr val="accent3">
                  <a:lumMod val="50000"/>
                </a:schemeClr>
              </a:solidFill>
            </a:endParaRPr>
          </a:p>
          <a:p>
            <a:endParaRPr lang="de-CH" sz="2400" dirty="0" smtClean="0">
              <a:solidFill>
                <a:schemeClr val="accent3">
                  <a:lumMod val="50000"/>
                </a:schemeClr>
              </a:solidFill>
            </a:endParaRPr>
          </a:p>
          <a:p>
            <a:endParaRPr lang="de-CH" dirty="0"/>
          </a:p>
        </p:txBody>
      </p:sp>
      <p:pic>
        <p:nvPicPr>
          <p:cNvPr id="5" name="Grafik 4" descr="6.jpg"/>
          <p:cNvPicPr>
            <a:picLocks noChangeAspect="1"/>
          </p:cNvPicPr>
          <p:nvPr/>
        </p:nvPicPr>
        <p:blipFill>
          <a:blip r:embed="rId3" cstate="print"/>
          <a:stretch>
            <a:fillRect/>
          </a:stretch>
        </p:blipFill>
        <p:spPr>
          <a:xfrm>
            <a:off x="175593" y="3212976"/>
            <a:ext cx="3168351" cy="2376264"/>
          </a:xfrm>
          <a:prstGeom prst="rect">
            <a:avLst/>
          </a:prstGeom>
        </p:spPr>
      </p:pic>
      <p:sp>
        <p:nvSpPr>
          <p:cNvPr id="6" name="Foliennummernplatzhalter 5"/>
          <p:cNvSpPr>
            <a:spLocks noGrp="1"/>
          </p:cNvSpPr>
          <p:nvPr>
            <p:ph type="sldNum" sz="quarter" idx="12"/>
          </p:nvPr>
        </p:nvSpPr>
        <p:spPr/>
        <p:txBody>
          <a:bodyPr/>
          <a:lstStyle/>
          <a:p>
            <a:fld id="{43DEECA5-8542-45FA-9575-A919DEEB614D}" type="slidenum">
              <a:rPr lang="de-CH" smtClean="0"/>
              <a:pPr/>
              <a:t>3</a:t>
            </a:fld>
            <a:endParaRPr lang="de-CH"/>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596" y="500042"/>
            <a:ext cx="8229600" cy="1143000"/>
          </a:xfrm>
        </p:spPr>
        <p:txBody>
          <a:bodyPr>
            <a:normAutofit/>
          </a:bodyPr>
          <a:lstStyle/>
          <a:p>
            <a:r>
              <a:rPr lang="de-CH" sz="3200" b="1" dirty="0" smtClean="0">
                <a:solidFill>
                  <a:schemeClr val="accent1">
                    <a:lumMod val="75000"/>
                  </a:schemeClr>
                </a:solidFill>
              </a:rPr>
              <a:t>Gastfreundschaft erleben am Jakobsweg</a:t>
            </a:r>
            <a:r>
              <a:rPr lang="de-CH" sz="3200" b="1" dirty="0" smtClean="0">
                <a:solidFill>
                  <a:srgbClr val="FF0000"/>
                </a:solidFill>
              </a:rPr>
              <a:t/>
            </a:r>
            <a:br>
              <a:rPr lang="de-CH" sz="3200" b="1" dirty="0" smtClean="0">
                <a:solidFill>
                  <a:srgbClr val="FF0000"/>
                </a:solidFill>
              </a:rPr>
            </a:br>
            <a:r>
              <a:rPr lang="de-CH" sz="3200" b="1" dirty="0" err="1" smtClean="0"/>
              <a:t>Vivre</a:t>
            </a:r>
            <a:r>
              <a:rPr lang="de-CH" sz="3200" b="1" dirty="0" smtClean="0"/>
              <a:t> </a:t>
            </a:r>
            <a:r>
              <a:rPr lang="de-CH" sz="3200" b="1" dirty="0" err="1" smtClean="0"/>
              <a:t>l‘hospitalité</a:t>
            </a:r>
            <a:r>
              <a:rPr lang="de-CH" sz="3200" b="1" dirty="0" smtClean="0"/>
              <a:t> </a:t>
            </a:r>
            <a:r>
              <a:rPr lang="de-CH" sz="3200" b="1" dirty="0" err="1" smtClean="0"/>
              <a:t>sur</a:t>
            </a:r>
            <a:r>
              <a:rPr lang="de-CH" sz="3200" b="1" dirty="0" smtClean="0"/>
              <a:t> le </a:t>
            </a:r>
            <a:r>
              <a:rPr lang="de-CH" sz="3200" b="1" dirty="0" err="1" smtClean="0"/>
              <a:t>chemin</a:t>
            </a:r>
            <a:r>
              <a:rPr lang="de-CH" sz="3200" b="1" dirty="0" smtClean="0"/>
              <a:t> de St Jacques</a:t>
            </a:r>
            <a:endParaRPr lang="de-CH" sz="3200" b="1" dirty="0"/>
          </a:p>
        </p:txBody>
      </p:sp>
      <p:sp>
        <p:nvSpPr>
          <p:cNvPr id="3" name="Inhaltsplatzhalter 2"/>
          <p:cNvSpPr>
            <a:spLocks noGrp="1"/>
          </p:cNvSpPr>
          <p:nvPr>
            <p:ph idx="1"/>
          </p:nvPr>
        </p:nvSpPr>
        <p:spPr>
          <a:xfrm>
            <a:off x="457200" y="1928802"/>
            <a:ext cx="8229600" cy="4500594"/>
          </a:xfrm>
        </p:spPr>
        <p:txBody>
          <a:bodyPr>
            <a:normAutofit fontScale="25000" lnSpcReduction="20000"/>
          </a:bodyPr>
          <a:lstStyle/>
          <a:p>
            <a:pPr>
              <a:spcAft>
                <a:spcPts val="800"/>
              </a:spcAft>
            </a:pPr>
            <a:endParaRPr lang="de-CH" b="1" dirty="0" smtClean="0"/>
          </a:p>
          <a:p>
            <a:pPr>
              <a:spcAft>
                <a:spcPts val="800"/>
              </a:spcAft>
            </a:pPr>
            <a:r>
              <a:rPr lang="de-CH" sz="8000" b="1" dirty="0" smtClean="0">
                <a:solidFill>
                  <a:schemeClr val="accent1">
                    <a:lumMod val="75000"/>
                  </a:schemeClr>
                </a:solidFill>
              </a:rPr>
              <a:t>Überraschender Gesamteindruck</a:t>
            </a:r>
          </a:p>
          <a:p>
            <a:pPr>
              <a:spcAft>
                <a:spcPts val="800"/>
              </a:spcAft>
            </a:pPr>
            <a:r>
              <a:rPr lang="de-CH" sz="8000" b="1" dirty="0" smtClean="0"/>
              <a:t>Impression </a:t>
            </a:r>
            <a:r>
              <a:rPr lang="de-CH" sz="8000" b="1" dirty="0" err="1" smtClean="0"/>
              <a:t>d‘ensemble</a:t>
            </a:r>
            <a:r>
              <a:rPr lang="de-CH" sz="8000" b="1" dirty="0" smtClean="0"/>
              <a:t> favorable </a:t>
            </a:r>
            <a:br>
              <a:rPr lang="de-CH" sz="8000" b="1" dirty="0" smtClean="0"/>
            </a:br>
            <a:endParaRPr lang="de-CH" sz="8000" b="1" dirty="0" smtClean="0"/>
          </a:p>
          <a:p>
            <a:pPr>
              <a:spcAft>
                <a:spcPts val="800"/>
              </a:spcAft>
            </a:pPr>
            <a:r>
              <a:rPr lang="de-CH" sz="8000" b="1" dirty="0" smtClean="0">
                <a:solidFill>
                  <a:schemeClr val="accent1">
                    <a:lumMod val="75000"/>
                  </a:schemeClr>
                </a:solidFill>
              </a:rPr>
              <a:t>Gastfreundschaftsbedürfnisse von Pilgern? </a:t>
            </a:r>
          </a:p>
          <a:p>
            <a:pPr>
              <a:spcAft>
                <a:spcPts val="800"/>
              </a:spcAft>
            </a:pPr>
            <a:r>
              <a:rPr lang="de-CH" sz="8000" b="1" dirty="0" err="1" smtClean="0"/>
              <a:t>Quels</a:t>
            </a:r>
            <a:r>
              <a:rPr lang="de-CH" sz="8000" b="1" dirty="0" smtClean="0"/>
              <a:t> </a:t>
            </a:r>
            <a:r>
              <a:rPr lang="de-CH" sz="8000" b="1" dirty="0" err="1" smtClean="0"/>
              <a:t>besoins</a:t>
            </a:r>
            <a:r>
              <a:rPr lang="de-CH" sz="8000" b="1" dirty="0" smtClean="0"/>
              <a:t> </a:t>
            </a:r>
            <a:r>
              <a:rPr lang="de-CH" sz="8000" b="1" dirty="0" err="1" smtClean="0"/>
              <a:t>d‘hospitalité</a:t>
            </a:r>
            <a:r>
              <a:rPr lang="de-CH" sz="8000" b="1" dirty="0" smtClean="0"/>
              <a:t> des </a:t>
            </a:r>
            <a:r>
              <a:rPr lang="de-CH" sz="8000" b="1" dirty="0" err="1" smtClean="0"/>
              <a:t>pèlerins</a:t>
            </a:r>
            <a:r>
              <a:rPr lang="de-CH" sz="8000" b="1" dirty="0" smtClean="0"/>
              <a:t> ? </a:t>
            </a:r>
            <a:br>
              <a:rPr lang="de-CH" sz="8000" b="1" dirty="0" smtClean="0"/>
            </a:br>
            <a:endParaRPr lang="de-CH" sz="8000" b="1" dirty="0" smtClean="0"/>
          </a:p>
          <a:p>
            <a:pPr>
              <a:spcAft>
                <a:spcPts val="800"/>
              </a:spcAft>
            </a:pPr>
            <a:r>
              <a:rPr lang="de-CH" sz="8000" b="1" dirty="0" smtClean="0">
                <a:solidFill>
                  <a:schemeClr val="accent1">
                    <a:lumMod val="75000"/>
                  </a:schemeClr>
                </a:solidFill>
              </a:rPr>
              <a:t>Sich willkommen fühlen in der Unterkunft / in Kirchen</a:t>
            </a:r>
          </a:p>
          <a:p>
            <a:pPr>
              <a:spcAft>
                <a:spcPts val="800"/>
              </a:spcAft>
            </a:pPr>
            <a:r>
              <a:rPr lang="de-CH" sz="8000" b="1" dirty="0" smtClean="0"/>
              <a:t>Se </a:t>
            </a:r>
            <a:r>
              <a:rPr lang="de-CH" sz="8000" b="1" dirty="0" err="1" smtClean="0"/>
              <a:t>sentir</a:t>
            </a:r>
            <a:r>
              <a:rPr lang="de-CH" sz="8000" b="1" dirty="0" smtClean="0"/>
              <a:t> le </a:t>
            </a:r>
            <a:r>
              <a:rPr lang="de-CH" sz="8000" b="1" dirty="0" err="1" smtClean="0"/>
              <a:t>bienvenu</a:t>
            </a:r>
            <a:r>
              <a:rPr lang="de-CH" sz="8000" b="1" dirty="0" smtClean="0"/>
              <a:t> </a:t>
            </a:r>
            <a:r>
              <a:rPr lang="de-CH" sz="8000" b="1" dirty="0" err="1" smtClean="0"/>
              <a:t>dans</a:t>
            </a:r>
            <a:r>
              <a:rPr lang="de-CH" sz="8000" b="1" dirty="0" smtClean="0"/>
              <a:t> </a:t>
            </a:r>
            <a:r>
              <a:rPr lang="de-CH" sz="8000" b="1" dirty="0" err="1" smtClean="0"/>
              <a:t>un</a:t>
            </a:r>
            <a:r>
              <a:rPr lang="de-CH" sz="8000" b="1" dirty="0" smtClean="0"/>
              <a:t> </a:t>
            </a:r>
            <a:r>
              <a:rPr lang="de-CH" sz="8000" b="1" dirty="0" err="1" smtClean="0"/>
              <a:t>lieu</a:t>
            </a:r>
            <a:r>
              <a:rPr lang="de-CH" sz="8000" b="1" dirty="0" smtClean="0"/>
              <a:t> </a:t>
            </a:r>
            <a:r>
              <a:rPr lang="de-CH" sz="8000" b="1" dirty="0" err="1" smtClean="0"/>
              <a:t>d‘hébergerment</a:t>
            </a:r>
            <a:r>
              <a:rPr lang="de-CH" sz="8000" b="1" dirty="0" smtClean="0"/>
              <a:t>/ </a:t>
            </a:r>
            <a:r>
              <a:rPr lang="de-CH" sz="8000" b="1" dirty="0" err="1" smtClean="0"/>
              <a:t>dans</a:t>
            </a:r>
            <a:r>
              <a:rPr lang="de-CH" sz="8000" b="1" dirty="0" smtClean="0"/>
              <a:t> </a:t>
            </a:r>
            <a:r>
              <a:rPr lang="de-CH" sz="8000" b="1" dirty="0" err="1" smtClean="0"/>
              <a:t>une</a:t>
            </a:r>
            <a:r>
              <a:rPr lang="de-CH" sz="8000" b="1" dirty="0" smtClean="0"/>
              <a:t> </a:t>
            </a:r>
            <a:r>
              <a:rPr lang="de-CH" sz="8000" b="1" dirty="0" err="1" smtClean="0"/>
              <a:t>église</a:t>
            </a:r>
            <a:r>
              <a:rPr lang="de-CH" sz="8000" b="1" dirty="0" smtClean="0"/>
              <a:t> </a:t>
            </a:r>
            <a:br>
              <a:rPr lang="de-CH" sz="8000" b="1" dirty="0" smtClean="0"/>
            </a:br>
            <a:endParaRPr lang="de-CH" sz="8000" b="1" dirty="0" smtClean="0"/>
          </a:p>
          <a:p>
            <a:pPr>
              <a:spcAft>
                <a:spcPts val="800"/>
              </a:spcAft>
            </a:pPr>
            <a:r>
              <a:rPr lang="de-CH" sz="8000" b="1" dirty="0" smtClean="0">
                <a:solidFill>
                  <a:schemeClr val="accent1">
                    <a:lumMod val="75000"/>
                  </a:schemeClr>
                </a:solidFill>
              </a:rPr>
              <a:t>Der Mehrwert des Persönlichen und Überraschenden</a:t>
            </a:r>
          </a:p>
          <a:p>
            <a:pPr>
              <a:spcAft>
                <a:spcPts val="800"/>
              </a:spcAft>
            </a:pPr>
            <a:r>
              <a:rPr lang="de-CH" sz="8000" b="1" dirty="0" smtClean="0"/>
              <a:t>La plus-</a:t>
            </a:r>
            <a:r>
              <a:rPr lang="de-CH" sz="8000" b="1" dirty="0" err="1" smtClean="0"/>
              <a:t>value</a:t>
            </a:r>
            <a:r>
              <a:rPr lang="de-CH" sz="8000" b="1" dirty="0" smtClean="0"/>
              <a:t> de la </a:t>
            </a:r>
            <a:r>
              <a:rPr lang="de-CH" sz="8000" b="1" dirty="0" err="1" smtClean="0"/>
              <a:t>rencontre</a:t>
            </a:r>
            <a:r>
              <a:rPr lang="de-CH" sz="8000" b="1" dirty="0" smtClean="0"/>
              <a:t> et de </a:t>
            </a:r>
            <a:r>
              <a:rPr lang="de-CH" sz="8000" b="1" dirty="0" err="1" smtClean="0"/>
              <a:t>l‘inattendu</a:t>
            </a:r>
            <a:endParaRPr lang="de-CH" sz="8000" b="1" dirty="0" smtClean="0"/>
          </a:p>
          <a:p>
            <a:pPr>
              <a:spcAft>
                <a:spcPts val="800"/>
              </a:spcAft>
            </a:pPr>
            <a:endParaRPr lang="de-CH" sz="5500" dirty="0" smtClean="0"/>
          </a:p>
          <a:p>
            <a:pPr>
              <a:buNone/>
            </a:pPr>
            <a:r>
              <a:rPr lang="de-CH" b="1" dirty="0" smtClean="0"/>
              <a:t/>
            </a:r>
            <a:br>
              <a:rPr lang="de-CH" b="1" dirty="0" smtClean="0"/>
            </a:br>
            <a:endParaRPr lang="de-CH" dirty="0"/>
          </a:p>
        </p:txBody>
      </p:sp>
      <p:sp>
        <p:nvSpPr>
          <p:cNvPr id="4" name="Foliennummernplatzhalter 3"/>
          <p:cNvSpPr>
            <a:spLocks noGrp="1"/>
          </p:cNvSpPr>
          <p:nvPr>
            <p:ph type="sldNum" sz="quarter" idx="12"/>
          </p:nvPr>
        </p:nvSpPr>
        <p:spPr/>
        <p:txBody>
          <a:bodyPr/>
          <a:lstStyle/>
          <a:p>
            <a:fld id="{43DEECA5-8542-45FA-9575-A919DEEB614D}" type="slidenum">
              <a:rPr lang="de-CH" smtClean="0"/>
              <a:pPr/>
              <a:t>4</a:t>
            </a:fld>
            <a:endParaRPr lang="de-CH"/>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498178"/>
          </a:xfrm>
        </p:spPr>
        <p:txBody>
          <a:bodyPr>
            <a:noAutofit/>
          </a:bodyPr>
          <a:lstStyle/>
          <a:p>
            <a:r>
              <a:rPr lang="de-CH" sz="3600" b="1" dirty="0" smtClean="0">
                <a:solidFill>
                  <a:schemeClr val="tx2"/>
                </a:solidFill>
              </a:rPr>
              <a:t>Überraschender Gesamteindruck</a:t>
            </a:r>
            <a:br>
              <a:rPr lang="de-CH" sz="3600" b="1" dirty="0" smtClean="0">
                <a:solidFill>
                  <a:schemeClr val="tx2"/>
                </a:solidFill>
              </a:rPr>
            </a:br>
            <a:r>
              <a:rPr lang="de-CH" sz="3600" b="1" dirty="0" smtClean="0">
                <a:solidFill>
                  <a:schemeClr val="tx2"/>
                </a:solidFill>
              </a:rPr>
              <a:t> </a:t>
            </a:r>
            <a:r>
              <a:rPr lang="de-CH" sz="3600" b="1" dirty="0" err="1" smtClean="0"/>
              <a:t>Impressions</a:t>
            </a:r>
            <a:r>
              <a:rPr lang="de-CH" sz="3600" b="1" dirty="0" smtClean="0"/>
              <a:t> </a:t>
            </a:r>
            <a:r>
              <a:rPr lang="de-CH" sz="3600" b="1" dirty="0" err="1" smtClean="0"/>
              <a:t>d‘ensemble</a:t>
            </a:r>
            <a:r>
              <a:rPr lang="de-CH" sz="3600" b="1" dirty="0" smtClean="0"/>
              <a:t> favorables </a:t>
            </a:r>
            <a:r>
              <a:rPr lang="de-CH" sz="3600" b="1" dirty="0" smtClean="0">
                <a:solidFill>
                  <a:schemeClr val="tx2"/>
                </a:solidFill>
              </a:rPr>
              <a:t/>
            </a:r>
            <a:br>
              <a:rPr lang="de-CH" sz="3600" b="1" dirty="0" smtClean="0">
                <a:solidFill>
                  <a:schemeClr val="tx2"/>
                </a:solidFill>
              </a:rPr>
            </a:br>
            <a:endParaRPr lang="de-CH" sz="3600" b="1" dirty="0">
              <a:solidFill>
                <a:schemeClr val="tx2"/>
              </a:solidFill>
            </a:endParaRPr>
          </a:p>
        </p:txBody>
      </p:sp>
      <p:pic>
        <p:nvPicPr>
          <p:cNvPr id="4" name="Inhaltsplatzhalter 3" descr="Gastfreundschaft.jpg"/>
          <p:cNvPicPr>
            <a:picLocks noGrp="1" noChangeAspect="1"/>
          </p:cNvPicPr>
          <p:nvPr>
            <p:ph idx="1"/>
          </p:nvPr>
        </p:nvPicPr>
        <p:blipFill>
          <a:blip r:embed="rId2" cstate="print"/>
          <a:stretch>
            <a:fillRect/>
          </a:stretch>
        </p:blipFill>
        <p:spPr>
          <a:xfrm>
            <a:off x="1403647" y="1916832"/>
            <a:ext cx="6586973" cy="4608512"/>
          </a:xfrm>
        </p:spPr>
      </p:pic>
      <p:sp>
        <p:nvSpPr>
          <p:cNvPr id="5" name="Foliennummernplatzhalter 4"/>
          <p:cNvSpPr>
            <a:spLocks noGrp="1"/>
          </p:cNvSpPr>
          <p:nvPr>
            <p:ph type="sldNum" sz="quarter" idx="12"/>
          </p:nvPr>
        </p:nvSpPr>
        <p:spPr/>
        <p:txBody>
          <a:bodyPr/>
          <a:lstStyle/>
          <a:p>
            <a:fld id="{43DEECA5-8542-45FA-9575-A919DEEB614D}" type="slidenum">
              <a:rPr lang="de-CH" smtClean="0"/>
              <a:pPr/>
              <a:t>5</a:t>
            </a:fld>
            <a:endParaRPr lang="de-CH"/>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04664"/>
            <a:ext cx="8229600" cy="1143000"/>
          </a:xfrm>
        </p:spPr>
        <p:txBody>
          <a:bodyPr>
            <a:normAutofit fontScale="90000"/>
          </a:bodyPr>
          <a:lstStyle/>
          <a:p>
            <a:r>
              <a:rPr lang="de-CH" sz="4000" b="1" dirty="0" smtClean="0">
                <a:solidFill>
                  <a:schemeClr val="accent1">
                    <a:lumMod val="75000"/>
                  </a:schemeClr>
                </a:solidFill>
              </a:rPr>
              <a:t>pilgern fordert</a:t>
            </a:r>
            <a:r>
              <a:rPr lang="de-CH" sz="4000" b="1" dirty="0" smtClean="0"/>
              <a:t/>
            </a:r>
            <a:br>
              <a:rPr lang="de-CH" sz="4000" b="1" dirty="0" smtClean="0"/>
            </a:br>
            <a:r>
              <a:rPr lang="de-CH" sz="4000" b="1" dirty="0" smtClean="0"/>
              <a:t> Le </a:t>
            </a:r>
            <a:r>
              <a:rPr lang="de-CH" sz="4000" b="1" dirty="0" err="1" smtClean="0"/>
              <a:t>pèlerinage</a:t>
            </a:r>
            <a:r>
              <a:rPr lang="de-CH" sz="4000" b="1" dirty="0" smtClean="0"/>
              <a:t> </a:t>
            </a:r>
            <a:r>
              <a:rPr lang="de-CH" sz="4000" b="1" dirty="0" err="1" smtClean="0"/>
              <a:t>est</a:t>
            </a:r>
            <a:r>
              <a:rPr lang="de-CH" sz="4000" b="1" dirty="0" smtClean="0"/>
              <a:t> </a:t>
            </a:r>
            <a:r>
              <a:rPr lang="de-CH" sz="4000" b="1" dirty="0" err="1" smtClean="0"/>
              <a:t>exigeant</a:t>
            </a:r>
            <a:r>
              <a:rPr lang="de-CH" sz="4000" b="1" dirty="0" smtClean="0"/>
              <a:t> </a:t>
            </a:r>
            <a:r>
              <a:rPr lang="de-CH" sz="3600" b="1" dirty="0" smtClean="0"/>
              <a:t/>
            </a:r>
            <a:br>
              <a:rPr lang="de-CH" sz="3600" b="1" dirty="0" smtClean="0"/>
            </a:br>
            <a:endParaRPr lang="de-CH" sz="3600" b="1" dirty="0"/>
          </a:p>
        </p:txBody>
      </p:sp>
      <p:pic>
        <p:nvPicPr>
          <p:cNvPr id="4" name="Inhaltsplatzhalter 3" descr="P1020626.JPG"/>
          <p:cNvPicPr>
            <a:picLocks noGrp="1" noChangeAspect="1"/>
          </p:cNvPicPr>
          <p:nvPr>
            <p:ph idx="1"/>
          </p:nvPr>
        </p:nvPicPr>
        <p:blipFill>
          <a:blip r:embed="rId3" cstate="print"/>
          <a:stretch>
            <a:fillRect/>
          </a:stretch>
        </p:blipFill>
        <p:spPr>
          <a:xfrm>
            <a:off x="1554691" y="1810953"/>
            <a:ext cx="5753613" cy="4315210"/>
          </a:xfrm>
        </p:spPr>
      </p:pic>
      <p:sp>
        <p:nvSpPr>
          <p:cNvPr id="5" name="Foliennummernplatzhalter 4"/>
          <p:cNvSpPr>
            <a:spLocks noGrp="1"/>
          </p:cNvSpPr>
          <p:nvPr>
            <p:ph type="sldNum" sz="quarter" idx="12"/>
          </p:nvPr>
        </p:nvSpPr>
        <p:spPr/>
        <p:txBody>
          <a:bodyPr/>
          <a:lstStyle/>
          <a:p>
            <a:fld id="{43DEECA5-8542-45FA-9575-A919DEEB614D}" type="slidenum">
              <a:rPr lang="de-CH" smtClean="0"/>
              <a:pPr/>
              <a:t>6</a:t>
            </a:fld>
            <a:endParaRPr lang="de-CH"/>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descr="Pilger auf dem spanischen Jakobsweg.jpg"/>
          <p:cNvPicPr>
            <a:picLocks noGrp="1" noChangeAspect="1"/>
          </p:cNvPicPr>
          <p:nvPr>
            <p:ph type="pic" idx="1"/>
          </p:nvPr>
        </p:nvPicPr>
        <p:blipFill>
          <a:blip r:embed="rId2" cstate="print"/>
          <a:srcRect t="12500" b="12500"/>
          <a:stretch>
            <a:fillRect/>
          </a:stretch>
        </p:blipFill>
        <p:spPr>
          <a:xfrm>
            <a:off x="2051720" y="620688"/>
            <a:ext cx="5010944" cy="3758208"/>
          </a:xfrm>
        </p:spPr>
      </p:pic>
      <p:sp>
        <p:nvSpPr>
          <p:cNvPr id="4" name="Textplatzhalter 3"/>
          <p:cNvSpPr>
            <a:spLocks noGrp="1"/>
          </p:cNvSpPr>
          <p:nvPr>
            <p:ph type="body" sz="half" idx="2"/>
          </p:nvPr>
        </p:nvSpPr>
        <p:spPr>
          <a:xfrm>
            <a:off x="827584" y="4653136"/>
            <a:ext cx="7429552" cy="804862"/>
          </a:xfrm>
        </p:spPr>
        <p:txBody>
          <a:bodyPr>
            <a:noAutofit/>
          </a:bodyPr>
          <a:lstStyle/>
          <a:p>
            <a:pPr algn="ctr"/>
            <a:r>
              <a:rPr lang="de-CH" sz="2400" b="1" dirty="0" smtClean="0">
                <a:solidFill>
                  <a:schemeClr val="accent1">
                    <a:lumMod val="75000"/>
                  </a:schemeClr>
                </a:solidFill>
              </a:rPr>
              <a:t>Wer langsam geht, dem öffnet sich die Welt. </a:t>
            </a:r>
            <a:br>
              <a:rPr lang="de-CH" sz="2400" b="1" dirty="0" smtClean="0">
                <a:solidFill>
                  <a:schemeClr val="accent1">
                    <a:lumMod val="75000"/>
                  </a:schemeClr>
                </a:solidFill>
              </a:rPr>
            </a:br>
            <a:r>
              <a:rPr lang="de-CH" sz="2400" b="1" dirty="0" smtClean="0">
                <a:solidFill>
                  <a:schemeClr val="accent1">
                    <a:lumMod val="75000"/>
                  </a:schemeClr>
                </a:solidFill>
              </a:rPr>
              <a:t>Wer eilt, dem verschliesst sie sich. Anne Hamacher</a:t>
            </a:r>
          </a:p>
          <a:p>
            <a:pPr algn="ctr"/>
            <a:r>
              <a:rPr lang="de-CH" sz="2400" b="1" dirty="0" err="1" smtClean="0"/>
              <a:t>Pour</a:t>
            </a:r>
            <a:r>
              <a:rPr lang="de-CH" sz="2400" b="1" dirty="0" smtClean="0"/>
              <a:t> </a:t>
            </a:r>
            <a:r>
              <a:rPr lang="de-CH" sz="2400" b="1" dirty="0" err="1" smtClean="0"/>
              <a:t>qui</a:t>
            </a:r>
            <a:r>
              <a:rPr lang="de-CH" sz="2400" b="1" dirty="0" smtClean="0"/>
              <a:t> </a:t>
            </a:r>
            <a:r>
              <a:rPr lang="de-CH" sz="2400" b="1" dirty="0" err="1" smtClean="0"/>
              <a:t>avance</a:t>
            </a:r>
            <a:r>
              <a:rPr lang="de-CH" sz="2400" b="1" dirty="0" smtClean="0"/>
              <a:t> lentement, le </a:t>
            </a:r>
            <a:r>
              <a:rPr lang="de-CH" sz="2400" b="1" dirty="0" err="1" smtClean="0"/>
              <a:t>monde</a:t>
            </a:r>
            <a:r>
              <a:rPr lang="de-CH" sz="2400" b="1" dirty="0" smtClean="0"/>
              <a:t> </a:t>
            </a:r>
            <a:r>
              <a:rPr lang="de-CH" sz="2400" b="1" dirty="0" err="1" smtClean="0"/>
              <a:t>s‘ouvre</a:t>
            </a:r>
            <a:r>
              <a:rPr lang="de-CH" sz="2400" b="1" dirty="0" smtClean="0"/>
              <a:t>. </a:t>
            </a:r>
            <a:br>
              <a:rPr lang="de-CH" sz="2400" b="1" dirty="0" smtClean="0"/>
            </a:br>
            <a:r>
              <a:rPr lang="de-CH" sz="2400" b="1" dirty="0" err="1" smtClean="0"/>
              <a:t>Pour</a:t>
            </a:r>
            <a:r>
              <a:rPr lang="de-CH" sz="2400" b="1" dirty="0" smtClean="0"/>
              <a:t> </a:t>
            </a:r>
            <a:r>
              <a:rPr lang="de-CH" sz="2400" b="1" dirty="0" err="1" smtClean="0"/>
              <a:t>qui</a:t>
            </a:r>
            <a:r>
              <a:rPr lang="de-CH" sz="2400" b="1" dirty="0" smtClean="0"/>
              <a:t> se presse, </a:t>
            </a:r>
            <a:r>
              <a:rPr lang="de-CH" sz="2400" b="1" dirty="0" err="1" smtClean="0"/>
              <a:t>il</a:t>
            </a:r>
            <a:r>
              <a:rPr lang="de-CH" sz="2400" b="1" dirty="0" smtClean="0"/>
              <a:t> se ferme.  Anne Hamacher</a:t>
            </a:r>
            <a:r>
              <a:rPr lang="de-CH" sz="2400" b="1" dirty="0" smtClean="0">
                <a:solidFill>
                  <a:schemeClr val="accent2">
                    <a:lumMod val="75000"/>
                  </a:schemeClr>
                </a:solidFill>
              </a:rPr>
              <a:t/>
            </a:r>
            <a:br>
              <a:rPr lang="de-CH" sz="2400" b="1" dirty="0" smtClean="0">
                <a:solidFill>
                  <a:schemeClr val="accent2">
                    <a:lumMod val="75000"/>
                  </a:schemeClr>
                </a:solidFill>
              </a:rPr>
            </a:br>
            <a:endParaRPr lang="de-CH" sz="2400" b="1" dirty="0" smtClean="0">
              <a:solidFill>
                <a:schemeClr val="accent2">
                  <a:lumMod val="75000"/>
                </a:schemeClr>
              </a:solidFill>
            </a:endParaRPr>
          </a:p>
          <a:p>
            <a:pPr algn="ctr"/>
            <a:r>
              <a:rPr lang="de-CH" sz="2000" b="1" dirty="0" smtClean="0"/>
              <a:t/>
            </a:r>
            <a:br>
              <a:rPr lang="de-CH" sz="2000" b="1" dirty="0" smtClean="0"/>
            </a:br>
            <a:endParaRPr lang="de-CH" sz="2000" b="1" dirty="0"/>
          </a:p>
        </p:txBody>
      </p:sp>
      <p:sp>
        <p:nvSpPr>
          <p:cNvPr id="5" name="Foliennummernplatzhalter 4"/>
          <p:cNvSpPr>
            <a:spLocks noGrp="1"/>
          </p:cNvSpPr>
          <p:nvPr>
            <p:ph type="sldNum" sz="quarter" idx="12"/>
          </p:nvPr>
        </p:nvSpPr>
        <p:spPr/>
        <p:txBody>
          <a:bodyPr/>
          <a:lstStyle/>
          <a:p>
            <a:fld id="{43DEECA5-8542-45FA-9575-A919DEEB614D}" type="slidenum">
              <a:rPr lang="de-CH" smtClean="0"/>
              <a:pPr/>
              <a:t>7</a:t>
            </a:fld>
            <a:endParaRPr lang="de-CH"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4941168"/>
            <a:ext cx="7286676" cy="1724744"/>
          </a:xfrm>
        </p:spPr>
        <p:txBody>
          <a:bodyPr>
            <a:normAutofit fontScale="90000"/>
          </a:bodyPr>
          <a:lstStyle/>
          <a:p>
            <a:r>
              <a:rPr lang="de-CH" dirty="0" smtClean="0">
                <a:solidFill>
                  <a:schemeClr val="accent1">
                    <a:lumMod val="75000"/>
                  </a:schemeClr>
                </a:solidFill>
              </a:rPr>
              <a:t>Pilger hören, sehen, fühlen, riechen, schmecken in der Regel sensibler als Stadtmenschen. Sie sprechen auf stimmungsvolle Gestaltungselemente an.</a:t>
            </a:r>
            <a:r>
              <a:rPr lang="de-CH" dirty="0" smtClean="0"/>
              <a:t/>
            </a:r>
            <a:br>
              <a:rPr lang="de-CH" dirty="0" smtClean="0"/>
            </a:br>
            <a:r>
              <a:rPr lang="de-CH" dirty="0" smtClean="0"/>
              <a:t/>
            </a:r>
            <a:br>
              <a:rPr lang="de-CH" dirty="0" smtClean="0"/>
            </a:br>
            <a:r>
              <a:rPr lang="de-CH" dirty="0" smtClean="0"/>
              <a:t>Les </a:t>
            </a:r>
            <a:r>
              <a:rPr lang="de-CH" dirty="0" err="1" smtClean="0"/>
              <a:t>pèlerins</a:t>
            </a:r>
            <a:r>
              <a:rPr lang="de-CH" dirty="0" smtClean="0"/>
              <a:t> </a:t>
            </a:r>
            <a:r>
              <a:rPr lang="de-CH" dirty="0" err="1" smtClean="0"/>
              <a:t>entendent</a:t>
            </a:r>
            <a:r>
              <a:rPr lang="de-CH" dirty="0" smtClean="0"/>
              <a:t>, </a:t>
            </a:r>
            <a:r>
              <a:rPr lang="de-CH" dirty="0" err="1" smtClean="0"/>
              <a:t>voient</a:t>
            </a:r>
            <a:r>
              <a:rPr lang="de-CH" dirty="0" smtClean="0"/>
              <a:t>, </a:t>
            </a:r>
            <a:r>
              <a:rPr lang="de-CH" dirty="0" err="1" smtClean="0"/>
              <a:t>ressentent</a:t>
            </a:r>
            <a:r>
              <a:rPr lang="de-CH" dirty="0" smtClean="0"/>
              <a:t>, </a:t>
            </a:r>
            <a:r>
              <a:rPr lang="de-CH" dirty="0" err="1" smtClean="0"/>
              <a:t>sentent</a:t>
            </a:r>
            <a:r>
              <a:rPr lang="de-CH" dirty="0" smtClean="0"/>
              <a:t>, </a:t>
            </a:r>
            <a:r>
              <a:rPr lang="de-CH" dirty="0" err="1" smtClean="0"/>
              <a:t>goûtent</a:t>
            </a:r>
            <a:r>
              <a:rPr lang="de-CH" dirty="0" smtClean="0"/>
              <a:t> de </a:t>
            </a:r>
            <a:r>
              <a:rPr lang="de-CH" dirty="0" err="1" smtClean="0"/>
              <a:t>manière</a:t>
            </a:r>
            <a:r>
              <a:rPr lang="de-CH" dirty="0" smtClean="0"/>
              <a:t> plus sensible </a:t>
            </a:r>
            <a:r>
              <a:rPr lang="de-CH" dirty="0" err="1" smtClean="0"/>
              <a:t>que</a:t>
            </a:r>
            <a:r>
              <a:rPr lang="de-CH" dirty="0" smtClean="0"/>
              <a:t> les </a:t>
            </a:r>
            <a:r>
              <a:rPr lang="de-CH" dirty="0" err="1" smtClean="0"/>
              <a:t>citadins</a:t>
            </a:r>
            <a:r>
              <a:rPr lang="de-CH" dirty="0" smtClean="0"/>
              <a:t>. Ils se </a:t>
            </a:r>
            <a:r>
              <a:rPr lang="de-CH" dirty="0" err="1" smtClean="0"/>
              <a:t>réfèrent</a:t>
            </a:r>
            <a:r>
              <a:rPr lang="de-CH" dirty="0" smtClean="0"/>
              <a:t> à des </a:t>
            </a:r>
            <a:r>
              <a:rPr lang="de-CH" dirty="0" err="1" smtClean="0"/>
              <a:t>éléments</a:t>
            </a:r>
            <a:r>
              <a:rPr lang="de-CH" dirty="0" smtClean="0"/>
              <a:t> de sens </a:t>
            </a:r>
            <a:r>
              <a:rPr lang="de-CH" dirty="0" err="1" smtClean="0"/>
              <a:t>stimulants</a:t>
            </a:r>
            <a:r>
              <a:rPr lang="de-CH" dirty="0" smtClean="0"/>
              <a:t> </a:t>
            </a:r>
            <a:r>
              <a:rPr lang="de-CH" dirty="0" err="1" smtClean="0"/>
              <a:t>leur</a:t>
            </a:r>
            <a:r>
              <a:rPr lang="de-CH" dirty="0" smtClean="0"/>
              <a:t> </a:t>
            </a:r>
            <a:r>
              <a:rPr lang="de-CH" dirty="0" err="1" smtClean="0"/>
              <a:t>personne</a:t>
            </a:r>
            <a:r>
              <a:rPr lang="de-CH" dirty="0" smtClean="0"/>
              <a:t>.</a:t>
            </a:r>
            <a:endParaRPr lang="de-CH" dirty="0"/>
          </a:p>
        </p:txBody>
      </p:sp>
      <p:sp>
        <p:nvSpPr>
          <p:cNvPr id="5" name="Foliennummernplatzhalter 4"/>
          <p:cNvSpPr>
            <a:spLocks noGrp="1"/>
          </p:cNvSpPr>
          <p:nvPr>
            <p:ph type="sldNum" sz="quarter" idx="12"/>
          </p:nvPr>
        </p:nvSpPr>
        <p:spPr/>
        <p:txBody>
          <a:bodyPr/>
          <a:lstStyle/>
          <a:p>
            <a:fld id="{43DEECA5-8542-45FA-9575-A919DEEB614D}" type="slidenum">
              <a:rPr lang="de-CH" smtClean="0"/>
              <a:pPr/>
              <a:t>8</a:t>
            </a:fld>
            <a:endParaRPr lang="de-CH"/>
          </a:p>
        </p:txBody>
      </p:sp>
      <p:graphicFrame>
        <p:nvGraphicFramePr>
          <p:cNvPr id="6" name="Bildplatzhalter 5"/>
          <p:cNvGraphicFramePr>
            <a:graphicFrameLocks noGrp="1"/>
          </p:cNvGraphicFramePr>
          <p:nvPr>
            <p:ph type="pic" idx="1"/>
          </p:nvPr>
        </p:nvGraphicFramePr>
        <p:xfrm>
          <a:off x="179512" y="1196752"/>
          <a:ext cx="8604448"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hteck 7"/>
          <p:cNvSpPr/>
          <p:nvPr/>
        </p:nvSpPr>
        <p:spPr>
          <a:xfrm>
            <a:off x="2005915" y="620688"/>
            <a:ext cx="4592924" cy="584775"/>
          </a:xfrm>
          <a:prstGeom prst="rect">
            <a:avLst/>
          </a:prstGeom>
        </p:spPr>
        <p:txBody>
          <a:bodyPr wrap="none">
            <a:spAutoFit/>
          </a:bodyPr>
          <a:lstStyle/>
          <a:p>
            <a:pPr algn="ctr">
              <a:defRPr lang="de-CH" sz="2400" b="1" i="0" u="none" strike="noStrike" kern="1200" baseline="0">
                <a:solidFill>
                  <a:prstClr val="black"/>
                </a:solidFill>
                <a:latin typeface="+mn-lt"/>
                <a:ea typeface="+mn-ea"/>
                <a:cs typeface="+mn-cs"/>
              </a:defRPr>
            </a:pPr>
            <a:r>
              <a:rPr lang="en-US" sz="3200" dirty="0" err="1" smtClean="0"/>
              <a:t>Qualité</a:t>
            </a:r>
            <a:r>
              <a:rPr lang="en-US" sz="3200" dirty="0" smtClean="0"/>
              <a:t> du </a:t>
            </a:r>
            <a:r>
              <a:rPr lang="en-US" sz="3200" dirty="0" err="1" smtClean="0"/>
              <a:t>ressourcement</a:t>
            </a:r>
            <a:endParaRPr lang="en-US" sz="3200" dirty="0"/>
          </a:p>
        </p:txBody>
      </p:sp>
      <p:sp>
        <p:nvSpPr>
          <p:cNvPr id="9" name="Rechteck 8"/>
          <p:cNvSpPr/>
          <p:nvPr/>
        </p:nvSpPr>
        <p:spPr>
          <a:xfrm>
            <a:off x="2267744" y="188640"/>
            <a:ext cx="3944670" cy="584775"/>
          </a:xfrm>
          <a:prstGeom prst="rect">
            <a:avLst/>
          </a:prstGeom>
        </p:spPr>
        <p:txBody>
          <a:bodyPr wrap="none">
            <a:spAutoFit/>
          </a:bodyPr>
          <a:lstStyle/>
          <a:p>
            <a:pPr algn="ctr">
              <a:defRPr lang="de-CH" sz="2400" b="1" i="0" u="none" strike="noStrike" kern="1200" baseline="0">
                <a:solidFill>
                  <a:prstClr val="black"/>
                </a:solidFill>
                <a:latin typeface="+mn-lt"/>
                <a:ea typeface="+mn-ea"/>
                <a:cs typeface="+mn-cs"/>
              </a:defRPr>
            </a:pPr>
            <a:r>
              <a:rPr lang="en-US" sz="3200" dirty="0" err="1" smtClean="0">
                <a:solidFill>
                  <a:schemeClr val="accent1">
                    <a:lumMod val="75000"/>
                  </a:schemeClr>
                </a:solidFill>
              </a:rPr>
              <a:t>Regenerationsqualität</a:t>
            </a:r>
            <a:endParaRPr lang="en-US" sz="3200" dirty="0">
              <a:solidFill>
                <a:schemeClr val="accent1">
                  <a:lumMod val="75000"/>
                </a:schemeClr>
              </a:solidFill>
            </a:endParaRPr>
          </a:p>
        </p:txBody>
      </p:sp>
      <p:sp>
        <p:nvSpPr>
          <p:cNvPr id="10" name="Textfeld 9"/>
          <p:cNvSpPr txBox="1"/>
          <p:nvPr/>
        </p:nvSpPr>
        <p:spPr>
          <a:xfrm>
            <a:off x="7487816" y="4149080"/>
            <a:ext cx="1656184" cy="430887"/>
          </a:xfrm>
          <a:prstGeom prst="rect">
            <a:avLst/>
          </a:prstGeom>
          <a:noFill/>
        </p:spPr>
        <p:txBody>
          <a:bodyPr wrap="square" rtlCol="0">
            <a:spAutoFit/>
          </a:bodyPr>
          <a:lstStyle/>
          <a:p>
            <a:r>
              <a:rPr lang="de-CH" sz="1100" dirty="0" smtClean="0"/>
              <a:t>Durchschnittliche Gastfreundschaftspunkte</a:t>
            </a:r>
            <a:endParaRPr lang="de-CH" sz="1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57356" y="5429264"/>
            <a:ext cx="5486400" cy="566738"/>
          </a:xfrm>
        </p:spPr>
        <p:txBody>
          <a:bodyPr>
            <a:noAutofit/>
          </a:bodyPr>
          <a:lstStyle/>
          <a:p>
            <a:r>
              <a:rPr lang="de-CH" sz="3200" dirty="0" smtClean="0"/>
              <a:t>Abschied von der </a:t>
            </a:r>
            <a:r>
              <a:rPr lang="de-CH" sz="3200" dirty="0" err="1" smtClean="0"/>
              <a:t>Zuvielisation</a:t>
            </a:r>
            <a:endParaRPr lang="de-CH" sz="3200" dirty="0"/>
          </a:p>
        </p:txBody>
      </p:sp>
      <p:pic>
        <p:nvPicPr>
          <p:cNvPr id="6" name="Bildplatzhalter 5" descr="Untersuchung 2010 Gastfreundschaft erleben am JW 199.jpg"/>
          <p:cNvPicPr>
            <a:picLocks noGrp="1" noChangeAspect="1"/>
          </p:cNvPicPr>
          <p:nvPr>
            <p:ph type="pic" idx="1"/>
          </p:nvPr>
        </p:nvPicPr>
        <p:blipFill>
          <a:blip r:embed="rId2" cstate="print"/>
          <a:srcRect/>
          <a:stretch>
            <a:fillRect/>
          </a:stretch>
        </p:blipFill>
        <p:spPr>
          <a:xfrm rot="16200000">
            <a:off x="2496597" y="1075249"/>
            <a:ext cx="4601645" cy="3451234"/>
          </a:xfrm>
        </p:spPr>
      </p:pic>
      <p:sp>
        <p:nvSpPr>
          <p:cNvPr id="4" name="Textplatzhalter 3"/>
          <p:cNvSpPr>
            <a:spLocks noGrp="1"/>
          </p:cNvSpPr>
          <p:nvPr>
            <p:ph type="body" sz="half" idx="2"/>
          </p:nvPr>
        </p:nvSpPr>
        <p:spPr>
          <a:xfrm>
            <a:off x="1214414" y="5367338"/>
            <a:ext cx="7500990" cy="990620"/>
          </a:xfrm>
        </p:spPr>
        <p:txBody>
          <a:bodyPr>
            <a:normAutofit fontScale="92500" lnSpcReduction="10000"/>
          </a:bodyPr>
          <a:lstStyle/>
          <a:p>
            <a:r>
              <a:rPr lang="de-CH" dirty="0" smtClean="0"/>
              <a:t>				</a:t>
            </a:r>
          </a:p>
          <a:p>
            <a:endParaRPr lang="de-CH" dirty="0" smtClean="0"/>
          </a:p>
          <a:p>
            <a:r>
              <a:rPr lang="de-CH" dirty="0" smtClean="0"/>
              <a:t>							</a:t>
            </a:r>
          </a:p>
          <a:p>
            <a:r>
              <a:rPr lang="de-CH" dirty="0" smtClean="0"/>
              <a:t>						</a:t>
            </a:r>
            <a:r>
              <a:rPr lang="de-CH" sz="1500" dirty="0" smtClean="0"/>
              <a:t>D. Bosshard, Zürich</a:t>
            </a:r>
            <a:endParaRPr lang="de-CH" sz="1500" dirty="0"/>
          </a:p>
        </p:txBody>
      </p:sp>
      <p:sp>
        <p:nvSpPr>
          <p:cNvPr id="5" name="Foliennummernplatzhalter 4"/>
          <p:cNvSpPr>
            <a:spLocks noGrp="1"/>
          </p:cNvSpPr>
          <p:nvPr>
            <p:ph type="sldNum" sz="quarter" idx="12"/>
          </p:nvPr>
        </p:nvSpPr>
        <p:spPr/>
        <p:txBody>
          <a:bodyPr/>
          <a:lstStyle/>
          <a:p>
            <a:fld id="{43DEECA5-8542-45FA-9575-A919DEEB614D}" type="slidenum">
              <a:rPr lang="de-CH" smtClean="0"/>
              <a:pPr/>
              <a:t>9</a:t>
            </a:fld>
            <a:endParaRPr lang="de-CH"/>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339</Words>
  <Application>Microsoft Office PowerPoint</Application>
  <PresentationFormat>Bildschirmpräsentation (4:3)</PresentationFormat>
  <Paragraphs>161</Paragraphs>
  <Slides>24</Slides>
  <Notes>3</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Larissa-Design</vt:lpstr>
      <vt:lpstr>Zimmer frei – Pilger willkommen  Chambres libres – Pèlerins bienvenus  </vt:lpstr>
      <vt:lpstr>Berner Erhebung zum J-Pilgern 08 Recherche Bernois de la pèlerinage sur le chemin de St Jacques 08 </vt:lpstr>
      <vt:lpstr>   Positiv erlebte Gastfreundschaft ist ein zentrales Element  einer gelungenen Pilgerreise.   Vivre l‘hospitalité de manière positive est un élément central d‘un pèlerinage réussi   </vt:lpstr>
      <vt:lpstr>Gastfreundschaft erleben am Jakobsweg Vivre l‘hospitalité sur le chemin de St Jacques</vt:lpstr>
      <vt:lpstr>Überraschender Gesamteindruck  Impressions d‘ensemble favorables  </vt:lpstr>
      <vt:lpstr>pilgern fordert  Le pèlerinage est exigeant  </vt:lpstr>
      <vt:lpstr>Folie 7</vt:lpstr>
      <vt:lpstr>Pilger hören, sehen, fühlen, riechen, schmecken in der Regel sensibler als Stadtmenschen. Sie sprechen auf stimmungsvolle Gestaltungselemente an.  Les pèlerins entendent, voient, ressentent, sentent, goûtent de manière plus sensible que les citadins. Ils se réfèrent à des éléments de sens stimulants leur personne.</vt:lpstr>
      <vt:lpstr>Abschied von der Zuvielisation</vt:lpstr>
      <vt:lpstr>Folie 10</vt:lpstr>
      <vt:lpstr>Folie 11</vt:lpstr>
      <vt:lpstr>Folie 12</vt:lpstr>
      <vt:lpstr>                    Ein offener, einladender, gastfreundlicher, befreiender Glaube findet sein Profil ausschliesslich über Symbole und Gleichnisse der Offenheit, wenn er sich authentisch ausdrücken will.  Une foi ouverte, accueillante, hospitalière et libératrice trouve exclusivement son identité dans les symboles et les paraboles de l‘ouverture lorsqu‘elle s‘exprime de manière authentique     </vt:lpstr>
      <vt:lpstr>   </vt:lpstr>
      <vt:lpstr>Der Kirchenbesuch als Begegnungsweg La visite de l‘église comme chemin de rencontre</vt:lpstr>
      <vt:lpstr>Entrümpeln  !  Débarasser !</vt:lpstr>
      <vt:lpstr>Erster Eindruck, Orientierung Première impression. S‘orienter</vt:lpstr>
      <vt:lpstr>Eine Kerze anzünden Allumer une bougie</vt:lpstr>
      <vt:lpstr>Dialogische Impulsstationen  Etapes : Impulsions en dialogue</vt:lpstr>
      <vt:lpstr>Abschied / Départ</vt:lpstr>
      <vt:lpstr>Gastfreundschaft, die in Erinnerung bleibt L‘hospitalité qui reste en mémoire</vt:lpstr>
      <vt:lpstr>Folie 22</vt:lpstr>
      <vt:lpstr>Ultreia - auf Wiedersehen! Ultreia – Au revoir !</vt:lpstr>
      <vt:lpstr>Downloads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t.schweizer</dc:creator>
  <cp:lastModifiedBy>t_schweizer</cp:lastModifiedBy>
  <cp:revision>131</cp:revision>
  <dcterms:created xsi:type="dcterms:W3CDTF">2011-03-08T15:28:57Z</dcterms:created>
  <dcterms:modified xsi:type="dcterms:W3CDTF">2012-08-30T09:45:20Z</dcterms:modified>
</cp:coreProperties>
</file>